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b57be3272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40a01e4c84e7d"/>
  </p:sldMasterIdLst>
  <p:sldIdLst>
    <p:sldId xmlns:r="http://schemas.openxmlformats.org/officeDocument/2006/relationships" id="256" r:id="R7317e85e81414f6c"/>
    <p:sldId xmlns:r="http://schemas.openxmlformats.org/officeDocument/2006/relationships" id="257" r:id="Rd56b3008f58341d6"/>
    <p:sldId xmlns:r="http://schemas.openxmlformats.org/officeDocument/2006/relationships" id="258" r:id="Rdfa7839fd5394aa0"/>
    <p:sldId xmlns:r="http://schemas.openxmlformats.org/officeDocument/2006/relationships" id="259" r:id="Rb25b36ac9d764a12"/>
    <p:sldId xmlns:r="http://schemas.openxmlformats.org/officeDocument/2006/relationships" id="260" r:id="R65b963fb42044964"/>
    <p:sldId xmlns:r="http://schemas.openxmlformats.org/officeDocument/2006/relationships" id="261" r:id="R9eb71c30a1d142e4"/>
    <p:sldId xmlns:r="http://schemas.openxmlformats.org/officeDocument/2006/relationships" id="262" r:id="R3ec64d0b69d2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40a01e4c84e7d" /><Relationship Type="http://schemas.openxmlformats.org/officeDocument/2006/relationships/slide" Target="/ppt/slides/slide1.xml" Id="R7317e85e81414f6c" /><Relationship Type="http://schemas.openxmlformats.org/officeDocument/2006/relationships/slide" Target="/ppt/slides/slide2.xml" Id="Rd56b3008f58341d6" /><Relationship Type="http://schemas.openxmlformats.org/officeDocument/2006/relationships/slide" Target="/ppt/slides/slide3.xml" Id="Rdfa7839fd5394aa0" /><Relationship Type="http://schemas.openxmlformats.org/officeDocument/2006/relationships/slide" Target="/ppt/slides/slide4.xml" Id="Rb25b36ac9d764a12" /><Relationship Type="http://schemas.openxmlformats.org/officeDocument/2006/relationships/slide" Target="/ppt/slides/slide5.xml" Id="R65b963fb42044964" /><Relationship Type="http://schemas.openxmlformats.org/officeDocument/2006/relationships/slide" Target="/ppt/slides/slide6.xml" Id="R9eb71c30a1d142e4" /><Relationship Type="http://schemas.openxmlformats.org/officeDocument/2006/relationships/slide" Target="/ppt/slides/slide7.xml" Id="R3ec64d0b69d2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8d27bdcf3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baebab1054816" /><Relationship Type="http://schemas.openxmlformats.org/officeDocument/2006/relationships/theme" Target="/ppt/slideMasters/theme/theme1.xml" Id="Re11e58845503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baebab105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c7012f6c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35bd9d42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ae62d10d0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04b91e12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b0acfc84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97d6f5c3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0926fd23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