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292099556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acb636db647ff"/>
  </p:sldMasterIdLst>
  <p:sldIdLst>
    <p:sldId xmlns:r="http://schemas.openxmlformats.org/officeDocument/2006/relationships" id="256" r:id="R06eba3641bbc481c"/>
    <p:sldId xmlns:r="http://schemas.openxmlformats.org/officeDocument/2006/relationships" id="257" r:id="R652f14b82ac3471f"/>
    <p:sldId xmlns:r="http://schemas.openxmlformats.org/officeDocument/2006/relationships" id="258" r:id="R848e12cdb2b34154"/>
    <p:sldId xmlns:r="http://schemas.openxmlformats.org/officeDocument/2006/relationships" id="259" r:id="R8082b7ea84bd4e16"/>
    <p:sldId xmlns:r="http://schemas.openxmlformats.org/officeDocument/2006/relationships" id="260" r:id="R5322274a654c4c84"/>
    <p:sldId xmlns:r="http://schemas.openxmlformats.org/officeDocument/2006/relationships" id="261" r:id="Ra239e418507a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acb636db647ff" /><Relationship Type="http://schemas.openxmlformats.org/officeDocument/2006/relationships/slide" Target="/ppt/slides/slide1.xml" Id="R06eba3641bbc481c" /><Relationship Type="http://schemas.openxmlformats.org/officeDocument/2006/relationships/slide" Target="/ppt/slides/slide2.xml" Id="R652f14b82ac3471f" /><Relationship Type="http://schemas.openxmlformats.org/officeDocument/2006/relationships/slide" Target="/ppt/slides/slide3.xml" Id="R848e12cdb2b34154" /><Relationship Type="http://schemas.openxmlformats.org/officeDocument/2006/relationships/slide" Target="/ppt/slides/slide4.xml" Id="R8082b7ea84bd4e16" /><Relationship Type="http://schemas.openxmlformats.org/officeDocument/2006/relationships/slide" Target="/ppt/slides/slide5.xml" Id="R5322274a654c4c84" /><Relationship Type="http://schemas.openxmlformats.org/officeDocument/2006/relationships/slide" Target="/ppt/slides/slide6.xml" Id="Ra239e418507a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eb46fd8d5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5949ce41467d" /><Relationship Type="http://schemas.openxmlformats.org/officeDocument/2006/relationships/theme" Target="/ppt/slideMasters/theme/theme1.xml" Id="R6ca632ebead5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b5949ce41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f238913a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5e426d5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2e0e0108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45d1a6874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691c6106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0c64bcb1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CASORO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v/Martin Stensaker, Gyssestadkollen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