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ea9ea7cc8743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4d231a90dd407f"/>
  </p:sldMasterIdLst>
  <p:sldIdLst>
    <p:sldId xmlns:r="http://schemas.openxmlformats.org/officeDocument/2006/relationships" id="256" r:id="R26b1dfcf57ec4c2e"/>
    <p:sldId xmlns:r="http://schemas.openxmlformats.org/officeDocument/2006/relationships" id="257" r:id="Rc135415bee404330"/>
    <p:sldId xmlns:r="http://schemas.openxmlformats.org/officeDocument/2006/relationships" id="258" r:id="Rf9b9f728423f4f52"/>
    <p:sldId xmlns:r="http://schemas.openxmlformats.org/officeDocument/2006/relationships" id="259" r:id="Rc436e14af37845f1"/>
    <p:sldId xmlns:r="http://schemas.openxmlformats.org/officeDocument/2006/relationships" id="260" r:id="R3578dcc0917f4c62"/>
    <p:sldId xmlns:r="http://schemas.openxmlformats.org/officeDocument/2006/relationships" id="261" r:id="R6f338f96d5ed4a39"/>
    <p:sldId xmlns:r="http://schemas.openxmlformats.org/officeDocument/2006/relationships" id="262" r:id="Ra57127eaefa04f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4d231a90dd407f" /><Relationship Type="http://schemas.openxmlformats.org/officeDocument/2006/relationships/slide" Target="/ppt/slides/slide1.xml" Id="R26b1dfcf57ec4c2e" /><Relationship Type="http://schemas.openxmlformats.org/officeDocument/2006/relationships/slide" Target="/ppt/slides/slide2.xml" Id="Rc135415bee404330" /><Relationship Type="http://schemas.openxmlformats.org/officeDocument/2006/relationships/slide" Target="/ppt/slides/slide3.xml" Id="Rf9b9f728423f4f52" /><Relationship Type="http://schemas.openxmlformats.org/officeDocument/2006/relationships/slide" Target="/ppt/slides/slide4.xml" Id="Rc436e14af37845f1" /><Relationship Type="http://schemas.openxmlformats.org/officeDocument/2006/relationships/slide" Target="/ppt/slides/slide5.xml" Id="R3578dcc0917f4c62" /><Relationship Type="http://schemas.openxmlformats.org/officeDocument/2006/relationships/slide" Target="/ppt/slides/slide6.xml" Id="R6f338f96d5ed4a39" /><Relationship Type="http://schemas.openxmlformats.org/officeDocument/2006/relationships/slide" Target="/ppt/slides/slide7.xml" Id="Ra57127eaefa04f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cc60714dc741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9d16ee7614e65" /><Relationship Type="http://schemas.openxmlformats.org/officeDocument/2006/relationships/theme" Target="/ppt/slideMasters/theme/theme1.xml" Id="Red16caa32c6d4a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69d16ee7614e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988c62b894a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12620283cc41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e6c4f833c47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c494469a043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0c30300ac48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38f08ae4b40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59e38dedc4e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CASORO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CASORO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CASORO AS ble etablert [år] og holder til i Slependen.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CASORO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CASORO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CASORO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3 030 317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2 124 950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2 069 324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27 909 195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51 349 972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CASORO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MTS EIENDOM AS  –  39,9 %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STENSAKER MAGNUS TAKLE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STENSAKER MARI TAKLE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STENSAKER MATIAS TAKLE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STENSAKER MINA TAKLE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STENSAKER MARTIN BJØRN  –  10,1 %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CASORO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v/Martin Stensaker, Gyssestadkollen 57A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1341 Slependen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987 553 421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CASORO AS</a:t>
            </a:r>
          </a:p>
        </p:txBody>
      </p:sp>
    </p:spTree>
  </p:cSld>
  <p:clrMapOvr>
    <a:masterClrMapping xmlns:a="http://schemas.openxmlformats.org/drawingml/2006/main"/>
  </p:clrMapOvr>
</p:sld>
</file>