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929a145e7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b18f9eee74f0c"/>
  </p:sldMasterIdLst>
  <p:sldIdLst>
    <p:sldId xmlns:r="http://schemas.openxmlformats.org/officeDocument/2006/relationships" id="256" r:id="R03477237fecd45de"/>
    <p:sldId xmlns:r="http://schemas.openxmlformats.org/officeDocument/2006/relationships" id="257" r:id="R799e3f1c51ae4173"/>
    <p:sldId xmlns:r="http://schemas.openxmlformats.org/officeDocument/2006/relationships" id="258" r:id="Rb0145f333b7e4b0d"/>
    <p:sldId xmlns:r="http://schemas.openxmlformats.org/officeDocument/2006/relationships" id="259" r:id="Rc5a338963046462a"/>
    <p:sldId xmlns:r="http://schemas.openxmlformats.org/officeDocument/2006/relationships" id="260" r:id="R608455d2ac5548dc"/>
    <p:sldId xmlns:r="http://schemas.openxmlformats.org/officeDocument/2006/relationships" id="261" r:id="R059f403f2aba4b93"/>
    <p:sldId xmlns:r="http://schemas.openxmlformats.org/officeDocument/2006/relationships" id="262" r:id="R9505426ce56e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b18f9eee74f0c" /><Relationship Type="http://schemas.openxmlformats.org/officeDocument/2006/relationships/slide" Target="/ppt/slides/slide1.xml" Id="R03477237fecd45de" /><Relationship Type="http://schemas.openxmlformats.org/officeDocument/2006/relationships/slide" Target="/ppt/slides/slide2.xml" Id="R799e3f1c51ae4173" /><Relationship Type="http://schemas.openxmlformats.org/officeDocument/2006/relationships/slide" Target="/ppt/slides/slide3.xml" Id="Rb0145f333b7e4b0d" /><Relationship Type="http://schemas.openxmlformats.org/officeDocument/2006/relationships/slide" Target="/ppt/slides/slide4.xml" Id="Rc5a338963046462a" /><Relationship Type="http://schemas.openxmlformats.org/officeDocument/2006/relationships/slide" Target="/ppt/slides/slide5.xml" Id="R608455d2ac5548dc" /><Relationship Type="http://schemas.openxmlformats.org/officeDocument/2006/relationships/slide" Target="/ppt/slides/slide6.xml" Id="R059f403f2aba4b93" /><Relationship Type="http://schemas.openxmlformats.org/officeDocument/2006/relationships/slide" Target="/ppt/slides/slide7.xml" Id="R9505426ce56e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28959627e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4ff89d2e44a2" /><Relationship Type="http://schemas.openxmlformats.org/officeDocument/2006/relationships/theme" Target="/ppt/slideMasters/theme/theme1.xml" Id="Rd927d1c9b2d2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44ff89d2e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3a4f83c6e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c6fa71e1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62d2be19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48f2375f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0046e0adb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80cd830c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075c7fc75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BERGER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HESSEN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Rykkinnvei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