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eb89041a6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7054f84094f41"/>
  </p:sldMasterIdLst>
  <p:sldIdLst>
    <p:sldId xmlns:r="http://schemas.openxmlformats.org/officeDocument/2006/relationships" id="256" r:id="R8f59717fc5614409"/>
    <p:sldId xmlns:r="http://schemas.openxmlformats.org/officeDocument/2006/relationships" id="257" r:id="R54707deaa5b54311"/>
    <p:sldId xmlns:r="http://schemas.openxmlformats.org/officeDocument/2006/relationships" id="258" r:id="R8b437709e09f4836"/>
    <p:sldId xmlns:r="http://schemas.openxmlformats.org/officeDocument/2006/relationships" id="259" r:id="R38c5ead8b1874363"/>
    <p:sldId xmlns:r="http://schemas.openxmlformats.org/officeDocument/2006/relationships" id="260" r:id="R870e2669c28548fe"/>
    <p:sldId xmlns:r="http://schemas.openxmlformats.org/officeDocument/2006/relationships" id="261" r:id="Redcf878eeffa4efe"/>
    <p:sldId xmlns:r="http://schemas.openxmlformats.org/officeDocument/2006/relationships" id="262" r:id="Rf3defeb5cddb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7054f84094f41" /><Relationship Type="http://schemas.openxmlformats.org/officeDocument/2006/relationships/slide" Target="/ppt/slides/slide1.xml" Id="R8f59717fc5614409" /><Relationship Type="http://schemas.openxmlformats.org/officeDocument/2006/relationships/slide" Target="/ppt/slides/slide2.xml" Id="R54707deaa5b54311" /><Relationship Type="http://schemas.openxmlformats.org/officeDocument/2006/relationships/slide" Target="/ppt/slides/slide3.xml" Id="R8b437709e09f4836" /><Relationship Type="http://schemas.openxmlformats.org/officeDocument/2006/relationships/slide" Target="/ppt/slides/slide4.xml" Id="R38c5ead8b1874363" /><Relationship Type="http://schemas.openxmlformats.org/officeDocument/2006/relationships/slide" Target="/ppt/slides/slide5.xml" Id="R870e2669c28548fe" /><Relationship Type="http://schemas.openxmlformats.org/officeDocument/2006/relationships/slide" Target="/ppt/slides/slide6.xml" Id="Redcf878eeffa4efe" /><Relationship Type="http://schemas.openxmlformats.org/officeDocument/2006/relationships/slide" Target="/ppt/slides/slide7.xml" Id="Rf3defeb5cddb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e4418a6e1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dcbb950f7433c" /><Relationship Type="http://schemas.openxmlformats.org/officeDocument/2006/relationships/theme" Target="/ppt/slideMasters/theme/theme1.xml" Id="Rb4e1e626b2a6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dcbb950f743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b9def9129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2b9d34529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b50faeca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b174046e6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05cd261a1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9fa63ad8946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5d24c1b0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127 487 834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130 778 827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