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047a69b2d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06f9c86bf409c"/>
  </p:sldMasterIdLst>
  <p:sldIdLst>
    <p:sldId xmlns:r="http://schemas.openxmlformats.org/officeDocument/2006/relationships" id="256" r:id="R8ec529af1d0740a2"/>
    <p:sldId xmlns:r="http://schemas.openxmlformats.org/officeDocument/2006/relationships" id="257" r:id="R585e3b08ede348a0"/>
    <p:sldId xmlns:r="http://schemas.openxmlformats.org/officeDocument/2006/relationships" id="258" r:id="R63330bcbe654415e"/>
    <p:sldId xmlns:r="http://schemas.openxmlformats.org/officeDocument/2006/relationships" id="259" r:id="Rd28c0c8cc15441eb"/>
    <p:sldId xmlns:r="http://schemas.openxmlformats.org/officeDocument/2006/relationships" id="260" r:id="R13b31bfdae5b49a0"/>
    <p:sldId xmlns:r="http://schemas.openxmlformats.org/officeDocument/2006/relationships" id="261" r:id="R7983a788d3a64c48"/>
    <p:sldId xmlns:r="http://schemas.openxmlformats.org/officeDocument/2006/relationships" id="262" r:id="R88bd2d7dbdcb47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06f9c86bf409c" /><Relationship Type="http://schemas.openxmlformats.org/officeDocument/2006/relationships/slide" Target="/ppt/slides/slide1.xml" Id="R8ec529af1d0740a2" /><Relationship Type="http://schemas.openxmlformats.org/officeDocument/2006/relationships/slide" Target="/ppt/slides/slide2.xml" Id="R585e3b08ede348a0" /><Relationship Type="http://schemas.openxmlformats.org/officeDocument/2006/relationships/slide" Target="/ppt/slides/slide3.xml" Id="R63330bcbe654415e" /><Relationship Type="http://schemas.openxmlformats.org/officeDocument/2006/relationships/slide" Target="/ppt/slides/slide4.xml" Id="Rd28c0c8cc15441eb" /><Relationship Type="http://schemas.openxmlformats.org/officeDocument/2006/relationships/slide" Target="/ppt/slides/slide5.xml" Id="R13b31bfdae5b49a0" /><Relationship Type="http://schemas.openxmlformats.org/officeDocument/2006/relationships/slide" Target="/ppt/slides/slide6.xml" Id="R7983a788d3a64c48" /><Relationship Type="http://schemas.openxmlformats.org/officeDocument/2006/relationships/slide" Target="/ppt/slides/slide7.xml" Id="R88bd2d7dbdcb47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7d3e17427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6d37bb344311" /><Relationship Type="http://schemas.openxmlformats.org/officeDocument/2006/relationships/theme" Target="/ppt/slideMasters/theme/theme1.xml" Id="R429065700b92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26d37bb34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0bb687dc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6880af5e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df9593c1a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eb19b415c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0e59b90c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93c902e3e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9c37327c4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JATUMARK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HÆGELAND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Brøvigkollen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JATUMARK AS</a:t>
            </a:r>
          </a:p>
        </p:txBody>
      </p:sp>
    </p:spTree>
  </p:cSld>
  <p:clrMapOvr>
    <a:masterClrMapping xmlns:a="http://schemas.openxmlformats.org/drawingml/2006/main"/>
  </p:clrMapOvr>
</p:sld>
</file>