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214a3cfec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21bd0ce8b4ac0"/>
  </p:sldMasterIdLst>
  <p:sldIdLst>
    <p:sldId xmlns:r="http://schemas.openxmlformats.org/officeDocument/2006/relationships" id="256" r:id="R1ff9d104f5964fec"/>
    <p:sldId xmlns:r="http://schemas.openxmlformats.org/officeDocument/2006/relationships" id="257" r:id="R4f63d36ab20541dd"/>
    <p:sldId xmlns:r="http://schemas.openxmlformats.org/officeDocument/2006/relationships" id="258" r:id="R48737b87a6ee4d3e"/>
    <p:sldId xmlns:r="http://schemas.openxmlformats.org/officeDocument/2006/relationships" id="259" r:id="R145b966b3a85427e"/>
    <p:sldId xmlns:r="http://schemas.openxmlformats.org/officeDocument/2006/relationships" id="260" r:id="Rb159b1501d31499f"/>
    <p:sldId xmlns:r="http://schemas.openxmlformats.org/officeDocument/2006/relationships" id="261" r:id="R6afbc103051e4482"/>
    <p:sldId xmlns:r="http://schemas.openxmlformats.org/officeDocument/2006/relationships" id="262" r:id="R5e607773f726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21bd0ce8b4ac0" /><Relationship Type="http://schemas.openxmlformats.org/officeDocument/2006/relationships/slide" Target="/ppt/slides/slide1.xml" Id="R1ff9d104f5964fec" /><Relationship Type="http://schemas.openxmlformats.org/officeDocument/2006/relationships/slide" Target="/ppt/slides/slide2.xml" Id="R4f63d36ab20541dd" /><Relationship Type="http://schemas.openxmlformats.org/officeDocument/2006/relationships/slide" Target="/ppt/slides/slide3.xml" Id="R48737b87a6ee4d3e" /><Relationship Type="http://schemas.openxmlformats.org/officeDocument/2006/relationships/slide" Target="/ppt/slides/slide4.xml" Id="R145b966b3a85427e" /><Relationship Type="http://schemas.openxmlformats.org/officeDocument/2006/relationships/slide" Target="/ppt/slides/slide5.xml" Id="Rb159b1501d31499f" /><Relationship Type="http://schemas.openxmlformats.org/officeDocument/2006/relationships/slide" Target="/ppt/slides/slide6.xml" Id="R6afbc103051e4482" /><Relationship Type="http://schemas.openxmlformats.org/officeDocument/2006/relationships/slide" Target="/ppt/slides/slide7.xml" Id="R5e607773f726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19f199a1a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a8c3d8e684cf0" /><Relationship Type="http://schemas.openxmlformats.org/officeDocument/2006/relationships/theme" Target="/ppt/slideMasters/theme/theme1.xml" Id="Rf0fc5ec4028d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a8c3d8e68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56bae533d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e7ea5519a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012c28af2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684353328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4a2b877d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9938ca10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2bea01bc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