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c71fd19d3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9c2182c04478e"/>
  </p:sldMasterIdLst>
  <p:sldIdLst>
    <p:sldId xmlns:r="http://schemas.openxmlformats.org/officeDocument/2006/relationships" id="256" r:id="Rb96d2e17e54e4d89"/>
    <p:sldId xmlns:r="http://schemas.openxmlformats.org/officeDocument/2006/relationships" id="257" r:id="Rd67a116ced354f51"/>
    <p:sldId xmlns:r="http://schemas.openxmlformats.org/officeDocument/2006/relationships" id="258" r:id="R49a658ceb5794c00"/>
    <p:sldId xmlns:r="http://schemas.openxmlformats.org/officeDocument/2006/relationships" id="259" r:id="R0d09ffae36244bab"/>
    <p:sldId xmlns:r="http://schemas.openxmlformats.org/officeDocument/2006/relationships" id="260" r:id="R898a01f752474cc4"/>
    <p:sldId xmlns:r="http://schemas.openxmlformats.org/officeDocument/2006/relationships" id="261" r:id="Rda6c55876e4a4a6c"/>
    <p:sldId xmlns:r="http://schemas.openxmlformats.org/officeDocument/2006/relationships" id="262" r:id="R8232de8db9da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9c2182c04478e" /><Relationship Type="http://schemas.openxmlformats.org/officeDocument/2006/relationships/slide" Target="/ppt/slides/slide1.xml" Id="Rb96d2e17e54e4d89" /><Relationship Type="http://schemas.openxmlformats.org/officeDocument/2006/relationships/slide" Target="/ppt/slides/slide2.xml" Id="Rd67a116ced354f51" /><Relationship Type="http://schemas.openxmlformats.org/officeDocument/2006/relationships/slide" Target="/ppt/slides/slide3.xml" Id="R49a658ceb5794c00" /><Relationship Type="http://schemas.openxmlformats.org/officeDocument/2006/relationships/slide" Target="/ppt/slides/slide4.xml" Id="R0d09ffae36244bab" /><Relationship Type="http://schemas.openxmlformats.org/officeDocument/2006/relationships/slide" Target="/ppt/slides/slide5.xml" Id="R898a01f752474cc4" /><Relationship Type="http://schemas.openxmlformats.org/officeDocument/2006/relationships/slide" Target="/ppt/slides/slide6.xml" Id="Rda6c55876e4a4a6c" /><Relationship Type="http://schemas.openxmlformats.org/officeDocument/2006/relationships/slide" Target="/ppt/slides/slide7.xml" Id="R8232de8db9da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fbe310beb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210280b5549aa" /><Relationship Type="http://schemas.openxmlformats.org/officeDocument/2006/relationships/theme" Target="/ppt/slideMasters/theme/theme1.xml" Id="R30db9b054343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210280b5549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7365aca84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c057ec60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af1be2c11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03ccb1d8c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80291d88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33358995743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d71e07593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ble etablert [år] og holder til i Kjølsdalen.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4 000 108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GILLESHAMMER PETTER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Gilleshammer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6776 Kjølsdalen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