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17c52f751841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834c1e0b15484a"/>
  </p:sldMasterIdLst>
  <p:sldIdLst>
    <p:sldId xmlns:r="http://schemas.openxmlformats.org/officeDocument/2006/relationships" id="256" r:id="R075ac1cd868140f9"/>
    <p:sldId xmlns:r="http://schemas.openxmlformats.org/officeDocument/2006/relationships" id="257" r:id="R650b4cf3a3b34ee3"/>
    <p:sldId xmlns:r="http://schemas.openxmlformats.org/officeDocument/2006/relationships" id="258" r:id="Radd3ca56dbb646ce"/>
    <p:sldId xmlns:r="http://schemas.openxmlformats.org/officeDocument/2006/relationships" id="259" r:id="R09eee76f9cac43f4"/>
    <p:sldId xmlns:r="http://schemas.openxmlformats.org/officeDocument/2006/relationships" id="260" r:id="R7176e8be6cdd44ff"/>
    <p:sldId xmlns:r="http://schemas.openxmlformats.org/officeDocument/2006/relationships" id="261" r:id="R16b23dacca514b98"/>
    <p:sldId xmlns:r="http://schemas.openxmlformats.org/officeDocument/2006/relationships" id="262" r:id="R8c4cb4896d0949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34c1e0b15484a" /><Relationship Type="http://schemas.openxmlformats.org/officeDocument/2006/relationships/slide" Target="/ppt/slides/slide1.xml" Id="R075ac1cd868140f9" /><Relationship Type="http://schemas.openxmlformats.org/officeDocument/2006/relationships/slide" Target="/ppt/slides/slide2.xml" Id="R650b4cf3a3b34ee3" /><Relationship Type="http://schemas.openxmlformats.org/officeDocument/2006/relationships/slide" Target="/ppt/slides/slide3.xml" Id="Radd3ca56dbb646ce" /><Relationship Type="http://schemas.openxmlformats.org/officeDocument/2006/relationships/slide" Target="/ppt/slides/slide4.xml" Id="R09eee76f9cac43f4" /><Relationship Type="http://schemas.openxmlformats.org/officeDocument/2006/relationships/slide" Target="/ppt/slides/slide5.xml" Id="R7176e8be6cdd44ff" /><Relationship Type="http://schemas.openxmlformats.org/officeDocument/2006/relationships/slide" Target="/ppt/slides/slide6.xml" Id="R16b23dacca514b98" /><Relationship Type="http://schemas.openxmlformats.org/officeDocument/2006/relationships/slide" Target="/ppt/slides/slide7.xml" Id="R8c4cb4896d0949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997ebb850341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26c7c4cc14584" /><Relationship Type="http://schemas.openxmlformats.org/officeDocument/2006/relationships/theme" Target="/ppt/slideMasters/theme/theme1.xml" Id="R5cdf322c588846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426c7c4cc145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b1398d6f74e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41bf89c4b4c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12dd1dd0045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f8f2408c74c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139ac368342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08d6a50d549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0718905dc49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SCHAGE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16 395 627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−23 846 550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1 393 846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764 933 581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2 309 213 232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BEETLE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SOLLERUD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Askekroken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www.schage.no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987 566 930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EIENDOM AS</a:t>
            </a:r>
          </a:p>
        </p:txBody>
      </p:sp>
    </p:spTree>
  </p:cSld>
  <p:clrMapOvr>
    <a:masterClrMapping xmlns:a="http://schemas.openxmlformats.org/drawingml/2006/main"/>
  </p:clrMapOvr>
</p:sld>
</file>