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49ba0333ef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e29d600ee46dd"/>
  </p:sldMasterIdLst>
  <p:sldIdLst>
    <p:sldId xmlns:r="http://schemas.openxmlformats.org/officeDocument/2006/relationships" id="256" r:id="R94a56a4a280c4b4b"/>
    <p:sldId xmlns:r="http://schemas.openxmlformats.org/officeDocument/2006/relationships" id="257" r:id="R73ca69c0af254e12"/>
    <p:sldId xmlns:r="http://schemas.openxmlformats.org/officeDocument/2006/relationships" id="258" r:id="Rca68d7346dc0440b"/>
    <p:sldId xmlns:r="http://schemas.openxmlformats.org/officeDocument/2006/relationships" id="259" r:id="Rf3c4e730dc2b47da"/>
    <p:sldId xmlns:r="http://schemas.openxmlformats.org/officeDocument/2006/relationships" id="260" r:id="R31c7ebf632784bc5"/>
    <p:sldId xmlns:r="http://schemas.openxmlformats.org/officeDocument/2006/relationships" id="261" r:id="R2affc38425214d78"/>
    <p:sldId xmlns:r="http://schemas.openxmlformats.org/officeDocument/2006/relationships" id="262" r:id="R7d9b9358a0ca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e29d600ee46dd" /><Relationship Type="http://schemas.openxmlformats.org/officeDocument/2006/relationships/slide" Target="/ppt/slides/slide1.xml" Id="R94a56a4a280c4b4b" /><Relationship Type="http://schemas.openxmlformats.org/officeDocument/2006/relationships/slide" Target="/ppt/slides/slide2.xml" Id="R73ca69c0af254e12" /><Relationship Type="http://schemas.openxmlformats.org/officeDocument/2006/relationships/slide" Target="/ppt/slides/slide3.xml" Id="Rca68d7346dc0440b" /><Relationship Type="http://schemas.openxmlformats.org/officeDocument/2006/relationships/slide" Target="/ppt/slides/slide4.xml" Id="Rf3c4e730dc2b47da" /><Relationship Type="http://schemas.openxmlformats.org/officeDocument/2006/relationships/slide" Target="/ppt/slides/slide5.xml" Id="R31c7ebf632784bc5" /><Relationship Type="http://schemas.openxmlformats.org/officeDocument/2006/relationships/slide" Target="/ppt/slides/slide6.xml" Id="R2affc38425214d78" /><Relationship Type="http://schemas.openxmlformats.org/officeDocument/2006/relationships/slide" Target="/ppt/slides/slide7.xml" Id="R7d9b9358a0ca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59cad5a23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0460ee79e466f" /><Relationship Type="http://schemas.openxmlformats.org/officeDocument/2006/relationships/theme" Target="/ppt/slideMasters/theme/theme1.xml" Id="R06641c0fc3a749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0460ee79e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2f0e9f154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fc76b9360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2265930294f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3897ac1f64f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8ee4e74d1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cb1af7b4742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9ab927405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FERMIN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12 863 138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13 726 731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80 161 010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80 386 174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RYDNING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RYDNING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RYDNING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RYDNING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Ruglandveien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99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gunnar@rydning.name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987 569 158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FERMIN AS</a:t>
            </a:r>
          </a:p>
        </p:txBody>
      </p:sp>
    </p:spTree>
  </p:cSld>
  <p:clrMapOvr>
    <a:masterClrMapping xmlns:a="http://schemas.openxmlformats.org/drawingml/2006/main"/>
  </p:clrMapOvr>
</p:sld>
</file>