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22f611b8d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51c2d455c4602"/>
  </p:sldMasterIdLst>
  <p:sldIdLst>
    <p:sldId xmlns:r="http://schemas.openxmlformats.org/officeDocument/2006/relationships" id="256" r:id="R3587ea09ec4d4ae7"/>
    <p:sldId xmlns:r="http://schemas.openxmlformats.org/officeDocument/2006/relationships" id="257" r:id="R3808db3d232c4b64"/>
    <p:sldId xmlns:r="http://schemas.openxmlformats.org/officeDocument/2006/relationships" id="258" r:id="R633bde57d1a640e4"/>
    <p:sldId xmlns:r="http://schemas.openxmlformats.org/officeDocument/2006/relationships" id="259" r:id="Rd7804248c31c4f24"/>
    <p:sldId xmlns:r="http://schemas.openxmlformats.org/officeDocument/2006/relationships" id="260" r:id="R002c6103d57b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51c2d455c4602" /><Relationship Type="http://schemas.openxmlformats.org/officeDocument/2006/relationships/slide" Target="/ppt/slides/slide1.xml" Id="R3587ea09ec4d4ae7" /><Relationship Type="http://schemas.openxmlformats.org/officeDocument/2006/relationships/slide" Target="/ppt/slides/slide2.xml" Id="R3808db3d232c4b64" /><Relationship Type="http://schemas.openxmlformats.org/officeDocument/2006/relationships/slide" Target="/ppt/slides/slide3.xml" Id="R633bde57d1a640e4" /><Relationship Type="http://schemas.openxmlformats.org/officeDocument/2006/relationships/slide" Target="/ppt/slides/slide4.xml" Id="Rd7804248c31c4f24" /><Relationship Type="http://schemas.openxmlformats.org/officeDocument/2006/relationships/slide" Target="/ppt/slides/slide5.xml" Id="R002c6103d57b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5ae4413c6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3bfc099e4b68" /><Relationship Type="http://schemas.openxmlformats.org/officeDocument/2006/relationships/theme" Target="/ppt/slideMasters/theme/theme1.xml" Id="R583937a4cd27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83bfc099e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252d0870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76d72c0d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6e8671849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32e587a3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54daa0af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