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f1b0b8ef9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5f883a8224db7"/>
  </p:sldMasterIdLst>
  <p:sldIdLst>
    <p:sldId xmlns:r="http://schemas.openxmlformats.org/officeDocument/2006/relationships" id="256" r:id="Rdc603b1494dd482b"/>
    <p:sldId xmlns:r="http://schemas.openxmlformats.org/officeDocument/2006/relationships" id="257" r:id="Rbeb1646a51d54488"/>
    <p:sldId xmlns:r="http://schemas.openxmlformats.org/officeDocument/2006/relationships" id="258" r:id="R76c6f729c81a4681"/>
    <p:sldId xmlns:r="http://schemas.openxmlformats.org/officeDocument/2006/relationships" id="259" r:id="Rdb301137cfd04087"/>
    <p:sldId xmlns:r="http://schemas.openxmlformats.org/officeDocument/2006/relationships" id="260" r:id="R98111946af974345"/>
    <p:sldId xmlns:r="http://schemas.openxmlformats.org/officeDocument/2006/relationships" id="261" r:id="R72e2aaaa6ced4cd6"/>
    <p:sldId xmlns:r="http://schemas.openxmlformats.org/officeDocument/2006/relationships" id="262" r:id="Rbc8b13cd1e33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5f883a8224db7" /><Relationship Type="http://schemas.openxmlformats.org/officeDocument/2006/relationships/slide" Target="/ppt/slides/slide1.xml" Id="Rdc603b1494dd482b" /><Relationship Type="http://schemas.openxmlformats.org/officeDocument/2006/relationships/slide" Target="/ppt/slides/slide2.xml" Id="Rbeb1646a51d54488" /><Relationship Type="http://schemas.openxmlformats.org/officeDocument/2006/relationships/slide" Target="/ppt/slides/slide3.xml" Id="R76c6f729c81a4681" /><Relationship Type="http://schemas.openxmlformats.org/officeDocument/2006/relationships/slide" Target="/ppt/slides/slide4.xml" Id="Rdb301137cfd04087" /><Relationship Type="http://schemas.openxmlformats.org/officeDocument/2006/relationships/slide" Target="/ppt/slides/slide5.xml" Id="R98111946af974345" /><Relationship Type="http://schemas.openxmlformats.org/officeDocument/2006/relationships/slide" Target="/ppt/slides/slide6.xml" Id="R72e2aaaa6ced4cd6" /><Relationship Type="http://schemas.openxmlformats.org/officeDocument/2006/relationships/slide" Target="/ppt/slides/slide7.xml" Id="Rbc8b13cd1e33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673b9c418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ba2f9db4455a" /><Relationship Type="http://schemas.openxmlformats.org/officeDocument/2006/relationships/theme" Target="/ppt/slideMasters/theme/theme1.xml" Id="R0a68d1b68439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2ba2f9db4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edfccc1a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20467509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b291c2cf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3319868f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fb100446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668c48897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f37a2b35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SKÅLAND RØR &amp; INDUSTRIMONTASJE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RØR &amp; INDUSTRIMONTASJE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149 650 572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6 701 470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−1 668 509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19 438 536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ENERGY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Dragelandsveien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987 571 667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SKÅLAND RØR &amp; INDUSTRIMONTASJE AS</a:t>
            </a:r>
          </a:p>
        </p:txBody>
      </p:sp>
    </p:spTree>
  </p:cSld>
  <p:clrMapOvr>
    <a:masterClrMapping xmlns:a="http://schemas.openxmlformats.org/drawingml/2006/main"/>
  </p:clrMapOvr>
</p:sld>
</file>