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7007292f5846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b25da3863e46ec"/>
  </p:sldMasterIdLst>
  <p:sldIdLst>
    <p:sldId xmlns:r="http://schemas.openxmlformats.org/officeDocument/2006/relationships" id="256" r:id="Rdfc75279c8f74738"/>
    <p:sldId xmlns:r="http://schemas.openxmlformats.org/officeDocument/2006/relationships" id="257" r:id="Ra4bf46079ddd4935"/>
    <p:sldId xmlns:r="http://schemas.openxmlformats.org/officeDocument/2006/relationships" id="258" r:id="R8cd265cf00554b87"/>
    <p:sldId xmlns:r="http://schemas.openxmlformats.org/officeDocument/2006/relationships" id="259" r:id="Rc764daa9b1fc480b"/>
    <p:sldId xmlns:r="http://schemas.openxmlformats.org/officeDocument/2006/relationships" id="260" r:id="R65d82cd5f8054143"/>
    <p:sldId xmlns:r="http://schemas.openxmlformats.org/officeDocument/2006/relationships" id="261" r:id="R87051d1039744296"/>
    <p:sldId xmlns:r="http://schemas.openxmlformats.org/officeDocument/2006/relationships" id="262" r:id="R666362e080974f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b25da3863e46ec" /><Relationship Type="http://schemas.openxmlformats.org/officeDocument/2006/relationships/slide" Target="/ppt/slides/slide1.xml" Id="Rdfc75279c8f74738" /><Relationship Type="http://schemas.openxmlformats.org/officeDocument/2006/relationships/slide" Target="/ppt/slides/slide2.xml" Id="Ra4bf46079ddd4935" /><Relationship Type="http://schemas.openxmlformats.org/officeDocument/2006/relationships/slide" Target="/ppt/slides/slide3.xml" Id="R8cd265cf00554b87" /><Relationship Type="http://schemas.openxmlformats.org/officeDocument/2006/relationships/slide" Target="/ppt/slides/slide4.xml" Id="Rc764daa9b1fc480b" /><Relationship Type="http://schemas.openxmlformats.org/officeDocument/2006/relationships/slide" Target="/ppt/slides/slide5.xml" Id="R65d82cd5f8054143" /><Relationship Type="http://schemas.openxmlformats.org/officeDocument/2006/relationships/slide" Target="/ppt/slides/slide6.xml" Id="R87051d1039744296" /><Relationship Type="http://schemas.openxmlformats.org/officeDocument/2006/relationships/slide" Target="/ppt/slides/slide7.xml" Id="R666362e080974f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d7923f74874d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966eb75b149cb" /><Relationship Type="http://schemas.openxmlformats.org/officeDocument/2006/relationships/theme" Target="/ppt/slideMasters/theme/theme1.xml" Id="R6df29b2c53594a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5966eb75b149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d5794a02b46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a4b8e261f4e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7a3bcd8d74f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fe5d2ec7f42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eb77a30324b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2a2531c0140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0a93a93a34f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4 876 921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1 082 008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ASIQ INVEST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CRAMER &amp; CO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Hoffsveien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08 80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post@hkregnskap.no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www.hkregnskap.no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987 572 957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