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16e5c6bc3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16bb278a24417"/>
  </p:sldMasterIdLst>
  <p:sldIdLst>
    <p:sldId xmlns:r="http://schemas.openxmlformats.org/officeDocument/2006/relationships" id="256" r:id="R859d5524da344d89"/>
    <p:sldId xmlns:r="http://schemas.openxmlformats.org/officeDocument/2006/relationships" id="257" r:id="Rc039bfdfb77f4da8"/>
    <p:sldId xmlns:r="http://schemas.openxmlformats.org/officeDocument/2006/relationships" id="258" r:id="R9773199022244ec0"/>
    <p:sldId xmlns:r="http://schemas.openxmlformats.org/officeDocument/2006/relationships" id="259" r:id="R53157e66cbd04920"/>
    <p:sldId xmlns:r="http://schemas.openxmlformats.org/officeDocument/2006/relationships" id="260" r:id="Rdc2157319efc4a45"/>
    <p:sldId xmlns:r="http://schemas.openxmlformats.org/officeDocument/2006/relationships" id="261" r:id="R64ff61d02ad44e60"/>
    <p:sldId xmlns:r="http://schemas.openxmlformats.org/officeDocument/2006/relationships" id="262" r:id="R12017d7549c6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16bb278a24417" /><Relationship Type="http://schemas.openxmlformats.org/officeDocument/2006/relationships/slide" Target="/ppt/slides/slide1.xml" Id="R859d5524da344d89" /><Relationship Type="http://schemas.openxmlformats.org/officeDocument/2006/relationships/slide" Target="/ppt/slides/slide2.xml" Id="Rc039bfdfb77f4da8" /><Relationship Type="http://schemas.openxmlformats.org/officeDocument/2006/relationships/slide" Target="/ppt/slides/slide3.xml" Id="R9773199022244ec0" /><Relationship Type="http://schemas.openxmlformats.org/officeDocument/2006/relationships/slide" Target="/ppt/slides/slide4.xml" Id="R53157e66cbd04920" /><Relationship Type="http://schemas.openxmlformats.org/officeDocument/2006/relationships/slide" Target="/ppt/slides/slide5.xml" Id="Rdc2157319efc4a45" /><Relationship Type="http://schemas.openxmlformats.org/officeDocument/2006/relationships/slide" Target="/ppt/slides/slide6.xml" Id="R64ff61d02ad44e60" /><Relationship Type="http://schemas.openxmlformats.org/officeDocument/2006/relationships/slide" Target="/ppt/slides/slide7.xml" Id="R12017d7549c6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dc31044f6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e250a3eff407f" /><Relationship Type="http://schemas.openxmlformats.org/officeDocument/2006/relationships/theme" Target="/ppt/slideMasters/theme/theme1.xml" Id="R172d9e1e3836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e250a3eff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79b04ff2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f2779a6e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6faaaf1cc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23fc6b0bf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1f5a89dd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753703c47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726014d8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RØRLEGGERFIRMA KJELGAARD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KJELGAARD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RØRLEGGERFIRMA KJELGAARD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KJELGAARD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KJELGAARD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KJELGAARD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7 729 978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KJELGAARD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ØYVIND LØNNKVIST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GAMLEM KEN JOAR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ANDRÉ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NORBU EIVIND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KJELGAARD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Sagstuveien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92 46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e-kjelg@online.no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KJELGAARD AS</a:t>
            </a:r>
          </a:p>
        </p:txBody>
      </p:sp>
    </p:spTree>
  </p:cSld>
  <p:clrMapOvr>
    <a:masterClrMapping xmlns:a="http://schemas.openxmlformats.org/drawingml/2006/main"/>
  </p:clrMapOvr>
</p:sld>
</file>