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47e5e3a18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4bb0c42824dfa"/>
  </p:sldMasterIdLst>
  <p:sldIdLst>
    <p:sldId xmlns:r="http://schemas.openxmlformats.org/officeDocument/2006/relationships" id="256" r:id="R46b066a62d84424f"/>
    <p:sldId xmlns:r="http://schemas.openxmlformats.org/officeDocument/2006/relationships" id="257" r:id="Re820f60bc1724dca"/>
    <p:sldId xmlns:r="http://schemas.openxmlformats.org/officeDocument/2006/relationships" id="258" r:id="Rfa5f8c4ebab04f09"/>
    <p:sldId xmlns:r="http://schemas.openxmlformats.org/officeDocument/2006/relationships" id="259" r:id="Rf2ab475dfb34410c"/>
    <p:sldId xmlns:r="http://schemas.openxmlformats.org/officeDocument/2006/relationships" id="260" r:id="R267e1154543c4dca"/>
    <p:sldId xmlns:r="http://schemas.openxmlformats.org/officeDocument/2006/relationships" id="261" r:id="Rdda763735a414a69"/>
    <p:sldId xmlns:r="http://schemas.openxmlformats.org/officeDocument/2006/relationships" id="262" r:id="R4b48b7672610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4bb0c42824dfa" /><Relationship Type="http://schemas.openxmlformats.org/officeDocument/2006/relationships/slide" Target="/ppt/slides/slide1.xml" Id="R46b066a62d84424f" /><Relationship Type="http://schemas.openxmlformats.org/officeDocument/2006/relationships/slide" Target="/ppt/slides/slide2.xml" Id="Re820f60bc1724dca" /><Relationship Type="http://schemas.openxmlformats.org/officeDocument/2006/relationships/slide" Target="/ppt/slides/slide3.xml" Id="Rfa5f8c4ebab04f09" /><Relationship Type="http://schemas.openxmlformats.org/officeDocument/2006/relationships/slide" Target="/ppt/slides/slide4.xml" Id="Rf2ab475dfb34410c" /><Relationship Type="http://schemas.openxmlformats.org/officeDocument/2006/relationships/slide" Target="/ppt/slides/slide5.xml" Id="R267e1154543c4dca" /><Relationship Type="http://schemas.openxmlformats.org/officeDocument/2006/relationships/slide" Target="/ppt/slides/slide6.xml" Id="Rdda763735a414a69" /><Relationship Type="http://schemas.openxmlformats.org/officeDocument/2006/relationships/slide" Target="/ppt/slides/slide7.xml" Id="R4b48b7672610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8c402b666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fca7f3e14778" /><Relationship Type="http://schemas.openxmlformats.org/officeDocument/2006/relationships/theme" Target="/ppt/slideMasters/theme/theme1.xml" Id="R61cf9a77b408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9fca7f3e1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5d6b990d1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1768d64047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e930d349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26f1f8cb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e33dc574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af999ad05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1d52a078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BÆRUM TAKTEKKING &amp; BLIKKENSLAGER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TAKTEKKING &amp; BLIKKENSLAGER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 TAKTEKKING &amp; BLIKKENSLAGER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TAKTEKKING &amp; BLIKKENSLAGER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TAKTEKKING &amp; BLIKKENSLAGER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TAKTEKKING &amp; BLIKKENSLAGER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9 583 869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TAKTEKKING &amp; BLIKKENSLAGER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PETTER KONGSØ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THOMAS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TAKTEKKING &amp; BLIKKENSLAGER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Skuiveien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TAKTEKKING &amp; BLIKKENSLAGER AS</a:t>
            </a:r>
          </a:p>
        </p:txBody>
      </p:sp>
    </p:spTree>
  </p:cSld>
  <p:clrMapOvr>
    <a:masterClrMapping xmlns:a="http://schemas.openxmlformats.org/drawingml/2006/main"/>
  </p:clrMapOvr>
</p:sld>
</file>