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151acfd264b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7c8fb06ebb498d"/>
  </p:sldMasterIdLst>
  <p:sldIdLst>
    <p:sldId xmlns:r="http://schemas.openxmlformats.org/officeDocument/2006/relationships" id="256" r:id="R702c10da4c654c1f"/>
    <p:sldId xmlns:r="http://schemas.openxmlformats.org/officeDocument/2006/relationships" id="257" r:id="R39fe4784d9f743ae"/>
    <p:sldId xmlns:r="http://schemas.openxmlformats.org/officeDocument/2006/relationships" id="258" r:id="Rf8cf06c929ef4a91"/>
    <p:sldId xmlns:r="http://schemas.openxmlformats.org/officeDocument/2006/relationships" id="259" r:id="R09005e5fc4664105"/>
    <p:sldId xmlns:r="http://schemas.openxmlformats.org/officeDocument/2006/relationships" id="260" r:id="Rdb706329baca4d42"/>
    <p:sldId xmlns:r="http://schemas.openxmlformats.org/officeDocument/2006/relationships" id="261" r:id="R3c7c7051a8124a3a"/>
    <p:sldId xmlns:r="http://schemas.openxmlformats.org/officeDocument/2006/relationships" id="262" r:id="R9a135c8e92084a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c8fb06ebb498d" /><Relationship Type="http://schemas.openxmlformats.org/officeDocument/2006/relationships/slide" Target="/ppt/slides/slide1.xml" Id="R702c10da4c654c1f" /><Relationship Type="http://schemas.openxmlformats.org/officeDocument/2006/relationships/slide" Target="/ppt/slides/slide2.xml" Id="R39fe4784d9f743ae" /><Relationship Type="http://schemas.openxmlformats.org/officeDocument/2006/relationships/slide" Target="/ppt/slides/slide3.xml" Id="Rf8cf06c929ef4a91" /><Relationship Type="http://schemas.openxmlformats.org/officeDocument/2006/relationships/slide" Target="/ppt/slides/slide4.xml" Id="R09005e5fc4664105" /><Relationship Type="http://schemas.openxmlformats.org/officeDocument/2006/relationships/slide" Target="/ppt/slides/slide5.xml" Id="Rdb706329baca4d42" /><Relationship Type="http://schemas.openxmlformats.org/officeDocument/2006/relationships/slide" Target="/ppt/slides/slide6.xml" Id="R3c7c7051a8124a3a" /><Relationship Type="http://schemas.openxmlformats.org/officeDocument/2006/relationships/slide" Target="/ppt/slides/slide7.xml" Id="R9a135c8e92084a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78b4876c441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4cb1156444905" /><Relationship Type="http://schemas.openxmlformats.org/officeDocument/2006/relationships/theme" Target="/ppt/slideMasters/theme/theme1.xml" Id="R9d0979815df746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04cb11564449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2ccd38af44f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250de93984e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b6804ce9840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4e06a8f4b41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a726b78ae4e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4e9079d634c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8f45611ae43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BRAVIDA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BRAVIDA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BRAVIDA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BRAVIDA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BRAVIDA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BRAVIDA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5 746 446 000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283 481 000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238 878 000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890 769 000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3 637 282 000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BRAVIDA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BRAVIDA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BRAVIDA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04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bravida@bravida.no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www.bravida.no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987 582 561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BRAVIDA NORGE AS</a:t>
            </a:r>
          </a:p>
        </p:txBody>
      </p:sp>
    </p:spTree>
  </p:cSld>
  <p:clrMapOvr>
    <a:masterClrMapping xmlns:a="http://schemas.openxmlformats.org/drawingml/2006/main"/>
  </p:clrMapOvr>
</p:sld>
</file>