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58b2c93c3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b56f9541544b3"/>
  </p:sldMasterIdLst>
  <p:sldIdLst>
    <p:sldId xmlns:r="http://schemas.openxmlformats.org/officeDocument/2006/relationships" id="256" r:id="Rd644dacd51f04278"/>
    <p:sldId xmlns:r="http://schemas.openxmlformats.org/officeDocument/2006/relationships" id="257" r:id="R913f942738974060"/>
    <p:sldId xmlns:r="http://schemas.openxmlformats.org/officeDocument/2006/relationships" id="258" r:id="Rd1e90de4632f42a9"/>
    <p:sldId xmlns:r="http://schemas.openxmlformats.org/officeDocument/2006/relationships" id="259" r:id="R6972677539194215"/>
    <p:sldId xmlns:r="http://schemas.openxmlformats.org/officeDocument/2006/relationships" id="260" r:id="R4d02a751610e4e83"/>
    <p:sldId xmlns:r="http://schemas.openxmlformats.org/officeDocument/2006/relationships" id="261" r:id="R46b946e2ce0f4a61"/>
    <p:sldId xmlns:r="http://schemas.openxmlformats.org/officeDocument/2006/relationships" id="262" r:id="Rbeec0ed7f6b8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b56f9541544b3" /><Relationship Type="http://schemas.openxmlformats.org/officeDocument/2006/relationships/slide" Target="/ppt/slides/slide1.xml" Id="Rd644dacd51f04278" /><Relationship Type="http://schemas.openxmlformats.org/officeDocument/2006/relationships/slide" Target="/ppt/slides/slide2.xml" Id="R913f942738974060" /><Relationship Type="http://schemas.openxmlformats.org/officeDocument/2006/relationships/slide" Target="/ppt/slides/slide3.xml" Id="Rd1e90de4632f42a9" /><Relationship Type="http://schemas.openxmlformats.org/officeDocument/2006/relationships/slide" Target="/ppt/slides/slide4.xml" Id="R6972677539194215" /><Relationship Type="http://schemas.openxmlformats.org/officeDocument/2006/relationships/slide" Target="/ppt/slides/slide5.xml" Id="R4d02a751610e4e83" /><Relationship Type="http://schemas.openxmlformats.org/officeDocument/2006/relationships/slide" Target="/ppt/slides/slide6.xml" Id="R46b946e2ce0f4a61" /><Relationship Type="http://schemas.openxmlformats.org/officeDocument/2006/relationships/slide" Target="/ppt/slides/slide7.xml" Id="Rbeec0ed7f6b8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fd214f7f7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13058c54641b8" /><Relationship Type="http://schemas.openxmlformats.org/officeDocument/2006/relationships/theme" Target="/ppt/slideMasters/theme/theme1.xml" Id="R75ed44c9accd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13058c546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0551c936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c5103317d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92b04d97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20a61852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93605e32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17aa4e3b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692e2f6d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ADINFERNUM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ADINFERNUM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19 288 636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168 883 616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190 840 352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I. K. Lykke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7005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