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b3c4f2a44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0e4d54a888499f"/>
  </p:sldMasterIdLst>
  <p:sldIdLst>
    <p:sldId xmlns:r="http://schemas.openxmlformats.org/officeDocument/2006/relationships" id="256" r:id="Ra22c892c664f421d"/>
    <p:sldId xmlns:r="http://schemas.openxmlformats.org/officeDocument/2006/relationships" id="257" r:id="R4c515828a18944bd"/>
    <p:sldId xmlns:r="http://schemas.openxmlformats.org/officeDocument/2006/relationships" id="258" r:id="Rfb03e2ff8e1243b2"/>
    <p:sldId xmlns:r="http://schemas.openxmlformats.org/officeDocument/2006/relationships" id="259" r:id="R7fe2d1dbff7d4a81"/>
    <p:sldId xmlns:r="http://schemas.openxmlformats.org/officeDocument/2006/relationships" id="260" r:id="Raaad5261914d4299"/>
    <p:sldId xmlns:r="http://schemas.openxmlformats.org/officeDocument/2006/relationships" id="261" r:id="R1f5f67156ea1414e"/>
    <p:sldId xmlns:r="http://schemas.openxmlformats.org/officeDocument/2006/relationships" id="262" r:id="R9bc6ce799cdd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0e4d54a888499f" /><Relationship Type="http://schemas.openxmlformats.org/officeDocument/2006/relationships/slide" Target="/ppt/slides/slide1.xml" Id="Ra22c892c664f421d" /><Relationship Type="http://schemas.openxmlformats.org/officeDocument/2006/relationships/slide" Target="/ppt/slides/slide2.xml" Id="R4c515828a18944bd" /><Relationship Type="http://schemas.openxmlformats.org/officeDocument/2006/relationships/slide" Target="/ppt/slides/slide3.xml" Id="Rfb03e2ff8e1243b2" /><Relationship Type="http://schemas.openxmlformats.org/officeDocument/2006/relationships/slide" Target="/ppt/slides/slide4.xml" Id="R7fe2d1dbff7d4a81" /><Relationship Type="http://schemas.openxmlformats.org/officeDocument/2006/relationships/slide" Target="/ppt/slides/slide5.xml" Id="Raaad5261914d4299" /><Relationship Type="http://schemas.openxmlformats.org/officeDocument/2006/relationships/slide" Target="/ppt/slides/slide6.xml" Id="R1f5f67156ea1414e" /><Relationship Type="http://schemas.openxmlformats.org/officeDocument/2006/relationships/slide" Target="/ppt/slides/slide7.xml" Id="R9bc6ce799cdd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97755827c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97e0a17e94f45" /><Relationship Type="http://schemas.openxmlformats.org/officeDocument/2006/relationships/theme" Target="/ppt/slideMasters/theme/theme1.xml" Id="R86cffe1c21ef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c97e0a17e94f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63797d0da4a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20b072452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145167c2542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31e1000fd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b131958e5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4b6b138a345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1dcd3033b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CESAM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ble etablert [år] og holder til i Krokkleiva.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−1 003 388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16 347 512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100 385 111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100 503 458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AXEL MOLTZAU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SØLVI ANN WALDELAND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Grøndokkvei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3531 Krokkleiva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987 586 524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CESAM INVEST AS</a:t>
            </a:r>
          </a:p>
        </p:txBody>
      </p:sp>
    </p:spTree>
  </p:cSld>
  <p:clrMapOvr>
    <a:masterClrMapping xmlns:a="http://schemas.openxmlformats.org/drawingml/2006/main"/>
  </p:clrMapOvr>
</p:sld>
</file>