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ebaf393ac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87a4e4040440a"/>
  </p:sldMasterIdLst>
  <p:sldIdLst>
    <p:sldId xmlns:r="http://schemas.openxmlformats.org/officeDocument/2006/relationships" id="256" r:id="R11b6d6afea904866"/>
    <p:sldId xmlns:r="http://schemas.openxmlformats.org/officeDocument/2006/relationships" id="257" r:id="Rae0dd0fccafe450a"/>
    <p:sldId xmlns:r="http://schemas.openxmlformats.org/officeDocument/2006/relationships" id="258" r:id="Rfa317e6c78a04ce8"/>
    <p:sldId xmlns:r="http://schemas.openxmlformats.org/officeDocument/2006/relationships" id="259" r:id="Raf6876d397cb4720"/>
    <p:sldId xmlns:r="http://schemas.openxmlformats.org/officeDocument/2006/relationships" id="260" r:id="Rc3e5366c36574ab1"/>
    <p:sldId xmlns:r="http://schemas.openxmlformats.org/officeDocument/2006/relationships" id="261" r:id="R43b2137bfadb4d2d"/>
    <p:sldId xmlns:r="http://schemas.openxmlformats.org/officeDocument/2006/relationships" id="262" r:id="Rf7f1165d8917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87a4e4040440a" /><Relationship Type="http://schemas.openxmlformats.org/officeDocument/2006/relationships/slide" Target="/ppt/slides/slide1.xml" Id="R11b6d6afea904866" /><Relationship Type="http://schemas.openxmlformats.org/officeDocument/2006/relationships/slide" Target="/ppt/slides/slide2.xml" Id="Rae0dd0fccafe450a" /><Relationship Type="http://schemas.openxmlformats.org/officeDocument/2006/relationships/slide" Target="/ppt/slides/slide3.xml" Id="Rfa317e6c78a04ce8" /><Relationship Type="http://schemas.openxmlformats.org/officeDocument/2006/relationships/slide" Target="/ppt/slides/slide4.xml" Id="Raf6876d397cb4720" /><Relationship Type="http://schemas.openxmlformats.org/officeDocument/2006/relationships/slide" Target="/ppt/slides/slide5.xml" Id="Rc3e5366c36574ab1" /><Relationship Type="http://schemas.openxmlformats.org/officeDocument/2006/relationships/slide" Target="/ppt/slides/slide6.xml" Id="R43b2137bfadb4d2d" /><Relationship Type="http://schemas.openxmlformats.org/officeDocument/2006/relationships/slide" Target="/ppt/slides/slide7.xml" Id="Rf7f1165d8917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4e26d527e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de647df54b52" /><Relationship Type="http://schemas.openxmlformats.org/officeDocument/2006/relationships/theme" Target="/ppt/slideMasters/theme/theme1.xml" Id="R58766934f94f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fde647df5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3fe574c7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ba227645d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16fb5cdf3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3610a8cd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91c7d86f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9d45859c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e529ef27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329 045 517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336 916 449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77,8 %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