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0cc67a06b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ac3a42d984942"/>
  </p:sldMasterIdLst>
  <p:sldIdLst>
    <p:sldId xmlns:r="http://schemas.openxmlformats.org/officeDocument/2006/relationships" id="256" r:id="R1e63f6eb23db4ed2"/>
    <p:sldId xmlns:r="http://schemas.openxmlformats.org/officeDocument/2006/relationships" id="257" r:id="Rbca70f21c6404319"/>
    <p:sldId xmlns:r="http://schemas.openxmlformats.org/officeDocument/2006/relationships" id="258" r:id="R2682a516843e4acf"/>
    <p:sldId xmlns:r="http://schemas.openxmlformats.org/officeDocument/2006/relationships" id="259" r:id="R34421a4bebe9413e"/>
    <p:sldId xmlns:r="http://schemas.openxmlformats.org/officeDocument/2006/relationships" id="260" r:id="Rfd11e8cfc52048ce"/>
    <p:sldId xmlns:r="http://schemas.openxmlformats.org/officeDocument/2006/relationships" id="261" r:id="Rfd269c8bbefd4653"/>
    <p:sldId xmlns:r="http://schemas.openxmlformats.org/officeDocument/2006/relationships" id="262" r:id="Rdf7e7ea836b4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ac3a42d984942" /><Relationship Type="http://schemas.openxmlformats.org/officeDocument/2006/relationships/slide" Target="/ppt/slides/slide1.xml" Id="R1e63f6eb23db4ed2" /><Relationship Type="http://schemas.openxmlformats.org/officeDocument/2006/relationships/slide" Target="/ppt/slides/slide2.xml" Id="Rbca70f21c6404319" /><Relationship Type="http://schemas.openxmlformats.org/officeDocument/2006/relationships/slide" Target="/ppt/slides/slide3.xml" Id="R2682a516843e4acf" /><Relationship Type="http://schemas.openxmlformats.org/officeDocument/2006/relationships/slide" Target="/ppt/slides/slide4.xml" Id="R34421a4bebe9413e" /><Relationship Type="http://schemas.openxmlformats.org/officeDocument/2006/relationships/slide" Target="/ppt/slides/slide5.xml" Id="Rfd11e8cfc52048ce" /><Relationship Type="http://schemas.openxmlformats.org/officeDocument/2006/relationships/slide" Target="/ppt/slides/slide6.xml" Id="Rfd269c8bbefd4653" /><Relationship Type="http://schemas.openxmlformats.org/officeDocument/2006/relationships/slide" Target="/ppt/slides/slide7.xml" Id="Rdf7e7ea836b4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25b463d2a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d41d66224659" /><Relationship Type="http://schemas.openxmlformats.org/officeDocument/2006/relationships/theme" Target="/ppt/slideMasters/theme/theme1.xml" Id="R4c639b6b097e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bd41d6622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5b04ec32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4d609ade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ea060543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b6f16354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6f437e74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430c8b6a8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2061dd0c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