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7c499d67a043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74ac2c0de6403b"/>
  </p:sldMasterIdLst>
  <p:sldIdLst>
    <p:sldId xmlns:r="http://schemas.openxmlformats.org/officeDocument/2006/relationships" id="256" r:id="R809e85a47678404a"/>
    <p:sldId xmlns:r="http://schemas.openxmlformats.org/officeDocument/2006/relationships" id="257" r:id="R2aa34d3867184c4e"/>
    <p:sldId xmlns:r="http://schemas.openxmlformats.org/officeDocument/2006/relationships" id="258" r:id="Raf45117dd23c4459"/>
    <p:sldId xmlns:r="http://schemas.openxmlformats.org/officeDocument/2006/relationships" id="259" r:id="R2fcf57132c654c5b"/>
    <p:sldId xmlns:r="http://schemas.openxmlformats.org/officeDocument/2006/relationships" id="260" r:id="Rdfd5594f771a47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4ac2c0de6403b" /><Relationship Type="http://schemas.openxmlformats.org/officeDocument/2006/relationships/slide" Target="/ppt/slides/slide1.xml" Id="R809e85a47678404a" /><Relationship Type="http://schemas.openxmlformats.org/officeDocument/2006/relationships/slide" Target="/ppt/slides/slide2.xml" Id="R2aa34d3867184c4e" /><Relationship Type="http://schemas.openxmlformats.org/officeDocument/2006/relationships/slide" Target="/ppt/slides/slide3.xml" Id="Raf45117dd23c4459" /><Relationship Type="http://schemas.openxmlformats.org/officeDocument/2006/relationships/slide" Target="/ppt/slides/slide4.xml" Id="R2fcf57132c654c5b" /><Relationship Type="http://schemas.openxmlformats.org/officeDocument/2006/relationships/slide" Target="/ppt/slides/slide5.xml" Id="Rdfd5594f771a47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4a7e8c62346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249d0847c4198" /><Relationship Type="http://schemas.openxmlformats.org/officeDocument/2006/relationships/theme" Target="/ppt/slideMasters/theme/theme1.xml" Id="Rab9493a8e4274c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4249d0847c41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169f0ea5449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9b24f923142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903058f344c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a8b1bd40e4e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d31cb7fe54b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ULLENSVANG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ULLENSVANG UNGDOMSLAG ble etablert [år] og holder til i Lofthus.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Gunn-Karin Vik, Klokkargarden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5781 Lofthus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987 594 888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ULLENSVANG UNGDOMSLAG</a:t>
            </a:r>
          </a:p>
        </p:txBody>
      </p:sp>
    </p:spTree>
  </p:cSld>
  <p:clrMapOvr>
    <a:masterClrMapping xmlns:a="http://schemas.openxmlformats.org/drawingml/2006/main"/>
  </p:clrMapOvr>
</p:sld>
</file>