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9ea8a1058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921e49f8247d0"/>
  </p:sldMasterIdLst>
  <p:sldIdLst>
    <p:sldId xmlns:r="http://schemas.openxmlformats.org/officeDocument/2006/relationships" id="256" r:id="Rf8a9ae3733f64974"/>
    <p:sldId xmlns:r="http://schemas.openxmlformats.org/officeDocument/2006/relationships" id="257" r:id="R7a84e7881d364ca8"/>
    <p:sldId xmlns:r="http://schemas.openxmlformats.org/officeDocument/2006/relationships" id="258" r:id="R2beef917b09e4d24"/>
    <p:sldId xmlns:r="http://schemas.openxmlformats.org/officeDocument/2006/relationships" id="259" r:id="R76261aa4234e4a72"/>
    <p:sldId xmlns:r="http://schemas.openxmlformats.org/officeDocument/2006/relationships" id="260" r:id="R62d00179e0174b5c"/>
    <p:sldId xmlns:r="http://schemas.openxmlformats.org/officeDocument/2006/relationships" id="261" r:id="Rfc039cf39ec84c85"/>
    <p:sldId xmlns:r="http://schemas.openxmlformats.org/officeDocument/2006/relationships" id="262" r:id="R5a3bf54e5d32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21e49f8247d0" /><Relationship Type="http://schemas.openxmlformats.org/officeDocument/2006/relationships/slide" Target="/ppt/slides/slide1.xml" Id="Rf8a9ae3733f64974" /><Relationship Type="http://schemas.openxmlformats.org/officeDocument/2006/relationships/slide" Target="/ppt/slides/slide2.xml" Id="R7a84e7881d364ca8" /><Relationship Type="http://schemas.openxmlformats.org/officeDocument/2006/relationships/slide" Target="/ppt/slides/slide3.xml" Id="R2beef917b09e4d24" /><Relationship Type="http://schemas.openxmlformats.org/officeDocument/2006/relationships/slide" Target="/ppt/slides/slide4.xml" Id="R76261aa4234e4a72" /><Relationship Type="http://schemas.openxmlformats.org/officeDocument/2006/relationships/slide" Target="/ppt/slides/slide5.xml" Id="R62d00179e0174b5c" /><Relationship Type="http://schemas.openxmlformats.org/officeDocument/2006/relationships/slide" Target="/ppt/slides/slide6.xml" Id="Rfc039cf39ec84c85" /><Relationship Type="http://schemas.openxmlformats.org/officeDocument/2006/relationships/slide" Target="/ppt/slides/slide7.xml" Id="R5a3bf54e5d32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6c5ef9f7b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a04a4b694d24" /><Relationship Type="http://schemas.openxmlformats.org/officeDocument/2006/relationships/theme" Target="/ppt/slideMasters/theme/theme1.xml" Id="Red2bf79875dd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9a04a4b69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1c536b41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77c92efa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d9eb86a34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f5feefca2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750cdac6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d04f600a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4dda6e18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