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03b7983b540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1b1209bf44836"/>
  </p:sldMasterIdLst>
  <p:sldIdLst>
    <p:sldId xmlns:r="http://schemas.openxmlformats.org/officeDocument/2006/relationships" id="256" r:id="Rb158747a62cb4c4b"/>
    <p:sldId xmlns:r="http://schemas.openxmlformats.org/officeDocument/2006/relationships" id="257" r:id="R0b9eaea8d1c540b9"/>
    <p:sldId xmlns:r="http://schemas.openxmlformats.org/officeDocument/2006/relationships" id="258" r:id="R024e9e5899354538"/>
    <p:sldId xmlns:r="http://schemas.openxmlformats.org/officeDocument/2006/relationships" id="259" r:id="Re7ce9fa08c4e4661"/>
    <p:sldId xmlns:r="http://schemas.openxmlformats.org/officeDocument/2006/relationships" id="260" r:id="R6adf79b5ad3940e8"/>
    <p:sldId xmlns:r="http://schemas.openxmlformats.org/officeDocument/2006/relationships" id="261" r:id="Reb293a4762914708"/>
    <p:sldId xmlns:r="http://schemas.openxmlformats.org/officeDocument/2006/relationships" id="262" r:id="Rbb0b1ee7b8ac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1b1209bf44836" /><Relationship Type="http://schemas.openxmlformats.org/officeDocument/2006/relationships/slide" Target="/ppt/slides/slide1.xml" Id="Rb158747a62cb4c4b" /><Relationship Type="http://schemas.openxmlformats.org/officeDocument/2006/relationships/slide" Target="/ppt/slides/slide2.xml" Id="R0b9eaea8d1c540b9" /><Relationship Type="http://schemas.openxmlformats.org/officeDocument/2006/relationships/slide" Target="/ppt/slides/slide3.xml" Id="R024e9e5899354538" /><Relationship Type="http://schemas.openxmlformats.org/officeDocument/2006/relationships/slide" Target="/ppt/slides/slide4.xml" Id="Re7ce9fa08c4e4661" /><Relationship Type="http://schemas.openxmlformats.org/officeDocument/2006/relationships/slide" Target="/ppt/slides/slide5.xml" Id="R6adf79b5ad3940e8" /><Relationship Type="http://schemas.openxmlformats.org/officeDocument/2006/relationships/slide" Target="/ppt/slides/slide6.xml" Id="Reb293a4762914708" /><Relationship Type="http://schemas.openxmlformats.org/officeDocument/2006/relationships/slide" Target="/ppt/slides/slide7.xml" Id="Rbb0b1ee7b8ac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e3efdd7b04c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fdf77cdea41bd" /><Relationship Type="http://schemas.openxmlformats.org/officeDocument/2006/relationships/theme" Target="/ppt/slideMasters/theme/theme1.xml" Id="R56db4b2a3c31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fdf77cdea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03c0e81564e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fba1bab441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3a906990d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ad2fb2a41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e6f5dc0a6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973f429dd4b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563da7874c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GUNVALD JOHANSEN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 JOHANSEN BYGG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479 619 171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47 103 131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33 227 818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51 506 928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143 295 928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GUNVALD JOHANSEN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 gate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GUNVALD JOHANSEN BYGG AS</a:t>
            </a:r>
          </a:p>
        </p:txBody>
      </p:sp>
    </p:spTree>
  </p:cSld>
  <p:clrMapOvr>
    <a:masterClrMapping xmlns:a="http://schemas.openxmlformats.org/drawingml/2006/main"/>
  </p:clrMapOvr>
</p:sld>
</file>