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d20e771ba246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fb0e84539846dd"/>
  </p:sldMasterIdLst>
  <p:sldIdLst>
    <p:sldId xmlns:r="http://schemas.openxmlformats.org/officeDocument/2006/relationships" id="256" r:id="R05515a58a51f4932"/>
    <p:sldId xmlns:r="http://schemas.openxmlformats.org/officeDocument/2006/relationships" id="257" r:id="Rdda114c933074a0c"/>
    <p:sldId xmlns:r="http://schemas.openxmlformats.org/officeDocument/2006/relationships" id="258" r:id="R52fa6e0bdd684ef4"/>
    <p:sldId xmlns:r="http://schemas.openxmlformats.org/officeDocument/2006/relationships" id="259" r:id="R68488172ad8b49ae"/>
    <p:sldId xmlns:r="http://schemas.openxmlformats.org/officeDocument/2006/relationships" id="260" r:id="Rbd1b5b6b39c2441f"/>
    <p:sldId xmlns:r="http://schemas.openxmlformats.org/officeDocument/2006/relationships" id="261" r:id="Rcda6d29c8b8d4d23"/>
    <p:sldId xmlns:r="http://schemas.openxmlformats.org/officeDocument/2006/relationships" id="262" r:id="Rf53a4e0b7c3645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fb0e84539846dd" /><Relationship Type="http://schemas.openxmlformats.org/officeDocument/2006/relationships/slide" Target="/ppt/slides/slide1.xml" Id="R05515a58a51f4932" /><Relationship Type="http://schemas.openxmlformats.org/officeDocument/2006/relationships/slide" Target="/ppt/slides/slide2.xml" Id="Rdda114c933074a0c" /><Relationship Type="http://schemas.openxmlformats.org/officeDocument/2006/relationships/slide" Target="/ppt/slides/slide3.xml" Id="R52fa6e0bdd684ef4" /><Relationship Type="http://schemas.openxmlformats.org/officeDocument/2006/relationships/slide" Target="/ppt/slides/slide4.xml" Id="R68488172ad8b49ae" /><Relationship Type="http://schemas.openxmlformats.org/officeDocument/2006/relationships/slide" Target="/ppt/slides/slide5.xml" Id="Rbd1b5b6b39c2441f" /><Relationship Type="http://schemas.openxmlformats.org/officeDocument/2006/relationships/slide" Target="/ppt/slides/slide6.xml" Id="Rcda6d29c8b8d4d23" /><Relationship Type="http://schemas.openxmlformats.org/officeDocument/2006/relationships/slide" Target="/ppt/slides/slide7.xml" Id="Rf53a4e0b7c3645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6648d2c43245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fd6c2bbb14adf" /><Relationship Type="http://schemas.openxmlformats.org/officeDocument/2006/relationships/theme" Target="/ppt/slideMasters/theme/theme1.xml" Id="Rf916651b10b14f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cfd6c2bbb14a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ff446cb2040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1c13cad3146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99ebac17c4b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591641e3e42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b8384fc734c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98c0c3e4244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a7f454cd34b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KLAUS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KLAUS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−1 504 877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−2 512 613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43 624 857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43 754 109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KÅSI METTE AMUNDSEN  –  69,6 %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CATHRINE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KJERSTI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KÅSI METTE AMUNDSEN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Mette A. Kåsi, Bjørnstadbakken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04 25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klaus.invest@hotmail.com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987 614 994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