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a9eba89b5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f408ebce24175"/>
  </p:sldMasterIdLst>
  <p:sldIdLst>
    <p:sldId xmlns:r="http://schemas.openxmlformats.org/officeDocument/2006/relationships" id="256" r:id="Re7798bacde9a4cf3"/>
    <p:sldId xmlns:r="http://schemas.openxmlformats.org/officeDocument/2006/relationships" id="257" r:id="R243a38920efa43ef"/>
    <p:sldId xmlns:r="http://schemas.openxmlformats.org/officeDocument/2006/relationships" id="258" r:id="Rdc8c6a4ed69249f7"/>
    <p:sldId xmlns:r="http://schemas.openxmlformats.org/officeDocument/2006/relationships" id="259" r:id="R4f2aebb1e5a043ea"/>
    <p:sldId xmlns:r="http://schemas.openxmlformats.org/officeDocument/2006/relationships" id="260" r:id="R4a9a6f2523b04fed"/>
    <p:sldId xmlns:r="http://schemas.openxmlformats.org/officeDocument/2006/relationships" id="261" r:id="Rfc184da0022641cd"/>
    <p:sldId xmlns:r="http://schemas.openxmlformats.org/officeDocument/2006/relationships" id="262" r:id="Rf0e62bc3a017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f408ebce24175" /><Relationship Type="http://schemas.openxmlformats.org/officeDocument/2006/relationships/slide" Target="/ppt/slides/slide1.xml" Id="Re7798bacde9a4cf3" /><Relationship Type="http://schemas.openxmlformats.org/officeDocument/2006/relationships/slide" Target="/ppt/slides/slide2.xml" Id="R243a38920efa43ef" /><Relationship Type="http://schemas.openxmlformats.org/officeDocument/2006/relationships/slide" Target="/ppt/slides/slide3.xml" Id="Rdc8c6a4ed69249f7" /><Relationship Type="http://schemas.openxmlformats.org/officeDocument/2006/relationships/slide" Target="/ppt/slides/slide4.xml" Id="R4f2aebb1e5a043ea" /><Relationship Type="http://schemas.openxmlformats.org/officeDocument/2006/relationships/slide" Target="/ppt/slides/slide5.xml" Id="R4a9a6f2523b04fed" /><Relationship Type="http://schemas.openxmlformats.org/officeDocument/2006/relationships/slide" Target="/ppt/slides/slide6.xml" Id="Rfc184da0022641cd" /><Relationship Type="http://schemas.openxmlformats.org/officeDocument/2006/relationships/slide" Target="/ppt/slides/slide7.xml" Id="Rf0e62bc3a017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e15c43b9c4f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bbaa8e0a4f38" /><Relationship Type="http://schemas.openxmlformats.org/officeDocument/2006/relationships/theme" Target="/ppt/slideMasters/theme/theme1.xml" Id="R9bcffade9b7b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1bbaa8e0a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8fca7c4e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c7298e62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4dd7c583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ca415891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bc74764e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d16a29fe2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d607b654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38 267 419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38 487 676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FALCK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30A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thomas.falck@agendacapital.no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SØLEN AS</a:t>
            </a:r>
          </a:p>
        </p:txBody>
      </p:sp>
    </p:spTree>
  </p:cSld>
  <p:clrMapOvr>
    <a:masterClrMapping xmlns:a="http://schemas.openxmlformats.org/drawingml/2006/main"/>
  </p:clrMapOvr>
</p:sld>
</file>