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93a68ce5274b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d552cd478845d3"/>
  </p:sldMasterIdLst>
  <p:sldIdLst>
    <p:sldId xmlns:r="http://schemas.openxmlformats.org/officeDocument/2006/relationships" id="256" r:id="R7cd19d55de334768"/>
    <p:sldId xmlns:r="http://schemas.openxmlformats.org/officeDocument/2006/relationships" id="257" r:id="Re91653a3fc604e4c"/>
    <p:sldId xmlns:r="http://schemas.openxmlformats.org/officeDocument/2006/relationships" id="258" r:id="R1008191ca0d54ecb"/>
    <p:sldId xmlns:r="http://schemas.openxmlformats.org/officeDocument/2006/relationships" id="259" r:id="Rc23a9f793c2d4c11"/>
    <p:sldId xmlns:r="http://schemas.openxmlformats.org/officeDocument/2006/relationships" id="260" r:id="R3497b9c2f7d34937"/>
    <p:sldId xmlns:r="http://schemas.openxmlformats.org/officeDocument/2006/relationships" id="261" r:id="R871ef91ec62144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d552cd478845d3" /><Relationship Type="http://schemas.openxmlformats.org/officeDocument/2006/relationships/slide" Target="/ppt/slides/slide1.xml" Id="R7cd19d55de334768" /><Relationship Type="http://schemas.openxmlformats.org/officeDocument/2006/relationships/slide" Target="/ppt/slides/slide2.xml" Id="Re91653a3fc604e4c" /><Relationship Type="http://schemas.openxmlformats.org/officeDocument/2006/relationships/slide" Target="/ppt/slides/slide3.xml" Id="R1008191ca0d54ecb" /><Relationship Type="http://schemas.openxmlformats.org/officeDocument/2006/relationships/slide" Target="/ppt/slides/slide4.xml" Id="Rc23a9f793c2d4c11" /><Relationship Type="http://schemas.openxmlformats.org/officeDocument/2006/relationships/slide" Target="/ppt/slides/slide5.xml" Id="R3497b9c2f7d34937" /><Relationship Type="http://schemas.openxmlformats.org/officeDocument/2006/relationships/slide" Target="/ppt/slides/slide6.xml" Id="R871ef91ec62144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6e03d1265a48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bda03a68a4b60" /><Relationship Type="http://schemas.openxmlformats.org/officeDocument/2006/relationships/theme" Target="/ppt/slideMasters/theme/theme1.xml" Id="R72805a6cd9db41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1bda03a68a4b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8cfedbf2b4d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36931cb4f4b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80e3c052843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35030faa640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60454121642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c48090e9d47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NESS, RISAN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987 615 664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