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3c161f347641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380b91db564216"/>
  </p:sldMasterIdLst>
  <p:sldIdLst>
    <p:sldId xmlns:r="http://schemas.openxmlformats.org/officeDocument/2006/relationships" id="256" r:id="Rf4881b94efae4e21"/>
    <p:sldId xmlns:r="http://schemas.openxmlformats.org/officeDocument/2006/relationships" id="257" r:id="Rbc362ebb9fa24e9b"/>
    <p:sldId xmlns:r="http://schemas.openxmlformats.org/officeDocument/2006/relationships" id="258" r:id="R936fa5eca2a74a1b"/>
    <p:sldId xmlns:r="http://schemas.openxmlformats.org/officeDocument/2006/relationships" id="259" r:id="Refabc39a575e47a2"/>
    <p:sldId xmlns:r="http://schemas.openxmlformats.org/officeDocument/2006/relationships" id="260" r:id="R85e664e0428843a4"/>
    <p:sldId xmlns:r="http://schemas.openxmlformats.org/officeDocument/2006/relationships" id="261" r:id="R11435998d3e241b1"/>
    <p:sldId xmlns:r="http://schemas.openxmlformats.org/officeDocument/2006/relationships" id="262" r:id="Rab457c376e4747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380b91db564216" /><Relationship Type="http://schemas.openxmlformats.org/officeDocument/2006/relationships/slide" Target="/ppt/slides/slide1.xml" Id="Rf4881b94efae4e21" /><Relationship Type="http://schemas.openxmlformats.org/officeDocument/2006/relationships/slide" Target="/ppt/slides/slide2.xml" Id="Rbc362ebb9fa24e9b" /><Relationship Type="http://schemas.openxmlformats.org/officeDocument/2006/relationships/slide" Target="/ppt/slides/slide3.xml" Id="R936fa5eca2a74a1b" /><Relationship Type="http://schemas.openxmlformats.org/officeDocument/2006/relationships/slide" Target="/ppt/slides/slide4.xml" Id="Refabc39a575e47a2" /><Relationship Type="http://schemas.openxmlformats.org/officeDocument/2006/relationships/slide" Target="/ppt/slides/slide5.xml" Id="R85e664e0428843a4" /><Relationship Type="http://schemas.openxmlformats.org/officeDocument/2006/relationships/slide" Target="/ppt/slides/slide6.xml" Id="R11435998d3e241b1" /><Relationship Type="http://schemas.openxmlformats.org/officeDocument/2006/relationships/slide" Target="/ppt/slides/slide7.xml" Id="Rab457c376e4747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26c934d77341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0ce57a053d4700" /><Relationship Type="http://schemas.openxmlformats.org/officeDocument/2006/relationships/theme" Target="/ppt/slideMasters/theme/theme1.xml" Id="Rdcf69de2cf844d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0ce57a053d47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5ea7dbc75b4b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bd27646ecb4a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8293231a5c4a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9033bd92cb42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4822ede55e45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363eb518224e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5f222aa25a48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NESS, RISAN &amp; PARTNERS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NESS, RISAN &amp; PARTNERS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6 263 863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−18 535 268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10 766 298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613 510 652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648 991 908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MILLA INVESTMENT AS  –  34,2 %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STOKKEDAMMEN AS  –  34,2 %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AMALIE INVEST AS  –  10,5 %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ARETHUSA AS  –  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JOHS. HANSEN REDERI AS  –  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TOMA INVEST AS  –  3,5 %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81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987 615 664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