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abf368079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05b8932744c1f"/>
  </p:sldMasterIdLst>
  <p:sldIdLst>
    <p:sldId xmlns:r="http://schemas.openxmlformats.org/officeDocument/2006/relationships" id="256" r:id="R85b468ab87444c52"/>
    <p:sldId xmlns:r="http://schemas.openxmlformats.org/officeDocument/2006/relationships" id="257" r:id="Rc9d68bc413674410"/>
    <p:sldId xmlns:r="http://schemas.openxmlformats.org/officeDocument/2006/relationships" id="258" r:id="R3814892edb7c4398"/>
    <p:sldId xmlns:r="http://schemas.openxmlformats.org/officeDocument/2006/relationships" id="259" r:id="R0606a3acb0ce4ae4"/>
    <p:sldId xmlns:r="http://schemas.openxmlformats.org/officeDocument/2006/relationships" id="260" r:id="R7d9ef1524b864123"/>
    <p:sldId xmlns:r="http://schemas.openxmlformats.org/officeDocument/2006/relationships" id="261" r:id="Rfec055e9c531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05b8932744c1f" /><Relationship Type="http://schemas.openxmlformats.org/officeDocument/2006/relationships/slide" Target="/ppt/slides/slide1.xml" Id="R85b468ab87444c52" /><Relationship Type="http://schemas.openxmlformats.org/officeDocument/2006/relationships/slide" Target="/ppt/slides/slide2.xml" Id="Rc9d68bc413674410" /><Relationship Type="http://schemas.openxmlformats.org/officeDocument/2006/relationships/slide" Target="/ppt/slides/slide3.xml" Id="R3814892edb7c4398" /><Relationship Type="http://schemas.openxmlformats.org/officeDocument/2006/relationships/slide" Target="/ppt/slides/slide4.xml" Id="R0606a3acb0ce4ae4" /><Relationship Type="http://schemas.openxmlformats.org/officeDocument/2006/relationships/slide" Target="/ppt/slides/slide5.xml" Id="R7d9ef1524b864123" /><Relationship Type="http://schemas.openxmlformats.org/officeDocument/2006/relationships/slide" Target="/ppt/slides/slide6.xml" Id="Rfec055e9c531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b3101f1f0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cfc84b4146d5" /><Relationship Type="http://schemas.openxmlformats.org/officeDocument/2006/relationships/theme" Target="/ppt/slideMasters/theme/theme1.xml" Id="R8bcff681eb94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9cfc84b41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e53dcd4d1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caf0341bc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f50aa51a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d13aeee26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6ecb295f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9ab660a43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