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e2f49ec48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515cb1bea4a6f"/>
  </p:sldMasterIdLst>
  <p:sldIdLst>
    <p:sldId xmlns:r="http://schemas.openxmlformats.org/officeDocument/2006/relationships" id="256" r:id="R1bf980fc7a2845ae"/>
    <p:sldId xmlns:r="http://schemas.openxmlformats.org/officeDocument/2006/relationships" id="257" r:id="R8bdec12a51944f62"/>
    <p:sldId xmlns:r="http://schemas.openxmlformats.org/officeDocument/2006/relationships" id="258" r:id="R34cce8faf1954dfb"/>
    <p:sldId xmlns:r="http://schemas.openxmlformats.org/officeDocument/2006/relationships" id="259" r:id="R7221d326add445e7"/>
    <p:sldId xmlns:r="http://schemas.openxmlformats.org/officeDocument/2006/relationships" id="260" r:id="R00f74891ada840fc"/>
    <p:sldId xmlns:r="http://schemas.openxmlformats.org/officeDocument/2006/relationships" id="261" r:id="R387aa32b8c70448c"/>
    <p:sldId xmlns:r="http://schemas.openxmlformats.org/officeDocument/2006/relationships" id="262" r:id="R15ec58800598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515cb1bea4a6f" /><Relationship Type="http://schemas.openxmlformats.org/officeDocument/2006/relationships/slide" Target="/ppt/slides/slide1.xml" Id="R1bf980fc7a2845ae" /><Relationship Type="http://schemas.openxmlformats.org/officeDocument/2006/relationships/slide" Target="/ppt/slides/slide2.xml" Id="R8bdec12a51944f62" /><Relationship Type="http://schemas.openxmlformats.org/officeDocument/2006/relationships/slide" Target="/ppt/slides/slide3.xml" Id="R34cce8faf1954dfb" /><Relationship Type="http://schemas.openxmlformats.org/officeDocument/2006/relationships/slide" Target="/ppt/slides/slide4.xml" Id="R7221d326add445e7" /><Relationship Type="http://schemas.openxmlformats.org/officeDocument/2006/relationships/slide" Target="/ppt/slides/slide5.xml" Id="R00f74891ada840fc" /><Relationship Type="http://schemas.openxmlformats.org/officeDocument/2006/relationships/slide" Target="/ppt/slides/slide6.xml" Id="R387aa32b8c70448c" /><Relationship Type="http://schemas.openxmlformats.org/officeDocument/2006/relationships/slide" Target="/ppt/slides/slide7.xml" Id="R15ec58800598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53c0471c6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873e8dfdc4eae" /><Relationship Type="http://schemas.openxmlformats.org/officeDocument/2006/relationships/theme" Target="/ppt/slideMasters/theme/theme1.xml" Id="Rcf159b4a071641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873e8dfdc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ce56e6498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524bc3a4c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b0b70c6a9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2a9b694f744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0220b2381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4f795656a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39b9654dd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