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d3ab5395a4b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3516f6384e4868"/>
  </p:sldMasterIdLst>
  <p:sldIdLst>
    <p:sldId xmlns:r="http://schemas.openxmlformats.org/officeDocument/2006/relationships" id="256" r:id="R6aa0440d9a2e4f04"/>
    <p:sldId xmlns:r="http://schemas.openxmlformats.org/officeDocument/2006/relationships" id="257" r:id="Rdd81a171fd394f02"/>
    <p:sldId xmlns:r="http://schemas.openxmlformats.org/officeDocument/2006/relationships" id="258" r:id="R4303dd55b0fd43b8"/>
    <p:sldId xmlns:r="http://schemas.openxmlformats.org/officeDocument/2006/relationships" id="259" r:id="R6ae8101ce7ca4b91"/>
    <p:sldId xmlns:r="http://schemas.openxmlformats.org/officeDocument/2006/relationships" id="260" r:id="R6ad8f27dc9204f40"/>
    <p:sldId xmlns:r="http://schemas.openxmlformats.org/officeDocument/2006/relationships" id="261" r:id="Rc834afa70bd54214"/>
    <p:sldId xmlns:r="http://schemas.openxmlformats.org/officeDocument/2006/relationships" id="262" r:id="Ra5452652d2174b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516f6384e4868" /><Relationship Type="http://schemas.openxmlformats.org/officeDocument/2006/relationships/slide" Target="/ppt/slides/slide1.xml" Id="R6aa0440d9a2e4f04" /><Relationship Type="http://schemas.openxmlformats.org/officeDocument/2006/relationships/slide" Target="/ppt/slides/slide2.xml" Id="Rdd81a171fd394f02" /><Relationship Type="http://schemas.openxmlformats.org/officeDocument/2006/relationships/slide" Target="/ppt/slides/slide3.xml" Id="R4303dd55b0fd43b8" /><Relationship Type="http://schemas.openxmlformats.org/officeDocument/2006/relationships/slide" Target="/ppt/slides/slide4.xml" Id="R6ae8101ce7ca4b91" /><Relationship Type="http://schemas.openxmlformats.org/officeDocument/2006/relationships/slide" Target="/ppt/slides/slide5.xml" Id="R6ad8f27dc9204f40" /><Relationship Type="http://schemas.openxmlformats.org/officeDocument/2006/relationships/slide" Target="/ppt/slides/slide6.xml" Id="Rc834afa70bd54214" /><Relationship Type="http://schemas.openxmlformats.org/officeDocument/2006/relationships/slide" Target="/ppt/slides/slide7.xml" Id="Ra5452652d2174b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617da66e843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f57cd8e424c01" /><Relationship Type="http://schemas.openxmlformats.org/officeDocument/2006/relationships/theme" Target="/ppt/slideMasters/theme/theme1.xml" Id="Rc519352faf934c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0f57cd8e42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95b02e2ad4c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002005a4d40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e8d7d737649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85ad8a1b540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ea257d71c42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081240a9043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5d0118b2748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2 327 302 000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TUNGSTEN AS  –  84,0 %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TANTALUM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987 621 370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