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f9bbb86a0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c07500b5234e18"/>
  </p:sldMasterIdLst>
  <p:sldIdLst>
    <p:sldId xmlns:r="http://schemas.openxmlformats.org/officeDocument/2006/relationships" id="256" r:id="R28fb775711c640f5"/>
    <p:sldId xmlns:r="http://schemas.openxmlformats.org/officeDocument/2006/relationships" id="257" r:id="R5e5a06bc55a544c1"/>
    <p:sldId xmlns:r="http://schemas.openxmlformats.org/officeDocument/2006/relationships" id="258" r:id="R4e395036bda14f4c"/>
    <p:sldId xmlns:r="http://schemas.openxmlformats.org/officeDocument/2006/relationships" id="259" r:id="R651db5a938a546d5"/>
    <p:sldId xmlns:r="http://schemas.openxmlformats.org/officeDocument/2006/relationships" id="260" r:id="R2f0b9d4fdde0498b"/>
    <p:sldId xmlns:r="http://schemas.openxmlformats.org/officeDocument/2006/relationships" id="261" r:id="R9db09951da364a4b"/>
    <p:sldId xmlns:r="http://schemas.openxmlformats.org/officeDocument/2006/relationships" id="262" r:id="Rf76e25c4d277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07500b5234e18" /><Relationship Type="http://schemas.openxmlformats.org/officeDocument/2006/relationships/slide" Target="/ppt/slides/slide1.xml" Id="R28fb775711c640f5" /><Relationship Type="http://schemas.openxmlformats.org/officeDocument/2006/relationships/slide" Target="/ppt/slides/slide2.xml" Id="R5e5a06bc55a544c1" /><Relationship Type="http://schemas.openxmlformats.org/officeDocument/2006/relationships/slide" Target="/ppt/slides/slide3.xml" Id="R4e395036bda14f4c" /><Relationship Type="http://schemas.openxmlformats.org/officeDocument/2006/relationships/slide" Target="/ppt/slides/slide4.xml" Id="R651db5a938a546d5" /><Relationship Type="http://schemas.openxmlformats.org/officeDocument/2006/relationships/slide" Target="/ppt/slides/slide5.xml" Id="R2f0b9d4fdde0498b" /><Relationship Type="http://schemas.openxmlformats.org/officeDocument/2006/relationships/slide" Target="/ppt/slides/slide6.xml" Id="R9db09951da364a4b" /><Relationship Type="http://schemas.openxmlformats.org/officeDocument/2006/relationships/slide" Target="/ppt/slides/slide7.xml" Id="Rf76e25c4d277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b6eababa0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006a19c544a0d" /><Relationship Type="http://schemas.openxmlformats.org/officeDocument/2006/relationships/theme" Target="/ppt/slideMasters/theme/theme1.xml" Id="Rb8c840482ffb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006a19c544a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8ed0d2ef44f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5be4e38a447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323c2bfab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9a0de004141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1e74ac218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3c924ecf847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f3b53ce7e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BAASLAND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BAASLAND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4 361 499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−573 548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8 107 777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9 050 523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BÅSLAND ANSGAR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BÅSLAND TROND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Stoaveien 15C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09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baasland@aktivepost.no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987 622 237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BAASLAND AS</a:t>
            </a:r>
          </a:p>
        </p:txBody>
      </p:sp>
    </p:spTree>
  </p:cSld>
  <p:clrMapOvr>
    <a:masterClrMapping xmlns:a="http://schemas.openxmlformats.org/drawingml/2006/main"/>
  </p:clrMapOvr>
</p:sld>
</file>