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b13df349aa48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d12a9d45004c60"/>
  </p:sldMasterIdLst>
  <p:sldIdLst>
    <p:sldId xmlns:r="http://schemas.openxmlformats.org/officeDocument/2006/relationships" id="256" r:id="Rc55930c3757c45e6"/>
    <p:sldId xmlns:r="http://schemas.openxmlformats.org/officeDocument/2006/relationships" id="257" r:id="R29ba11896f644c65"/>
    <p:sldId xmlns:r="http://schemas.openxmlformats.org/officeDocument/2006/relationships" id="258" r:id="R92d9813504cc48ce"/>
    <p:sldId xmlns:r="http://schemas.openxmlformats.org/officeDocument/2006/relationships" id="259" r:id="R1132d8ee42564df9"/>
    <p:sldId xmlns:r="http://schemas.openxmlformats.org/officeDocument/2006/relationships" id="260" r:id="Rb49e41a647474086"/>
    <p:sldId xmlns:r="http://schemas.openxmlformats.org/officeDocument/2006/relationships" id="261" r:id="Rc963b6034cd14c7e"/>
    <p:sldId xmlns:r="http://schemas.openxmlformats.org/officeDocument/2006/relationships" id="262" r:id="Ra3c461e588b744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d12a9d45004c60" /><Relationship Type="http://schemas.openxmlformats.org/officeDocument/2006/relationships/slide" Target="/ppt/slides/slide1.xml" Id="Rc55930c3757c45e6" /><Relationship Type="http://schemas.openxmlformats.org/officeDocument/2006/relationships/slide" Target="/ppt/slides/slide2.xml" Id="R29ba11896f644c65" /><Relationship Type="http://schemas.openxmlformats.org/officeDocument/2006/relationships/slide" Target="/ppt/slides/slide3.xml" Id="R92d9813504cc48ce" /><Relationship Type="http://schemas.openxmlformats.org/officeDocument/2006/relationships/slide" Target="/ppt/slides/slide4.xml" Id="R1132d8ee42564df9" /><Relationship Type="http://schemas.openxmlformats.org/officeDocument/2006/relationships/slide" Target="/ppt/slides/slide5.xml" Id="Rb49e41a647474086" /><Relationship Type="http://schemas.openxmlformats.org/officeDocument/2006/relationships/slide" Target="/ppt/slides/slide6.xml" Id="Rc963b6034cd14c7e" /><Relationship Type="http://schemas.openxmlformats.org/officeDocument/2006/relationships/slide" Target="/ppt/slides/slide7.xml" Id="Ra3c461e588b744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3d93cbcff24c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0457e5d014469" /><Relationship Type="http://schemas.openxmlformats.org/officeDocument/2006/relationships/theme" Target="/ppt/slideMasters/theme/theme1.xml" Id="R3daca14086dd48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a0457e5d0144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abe7a278648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c5e05ca63045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6e058ae514c2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3e19d8ded43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01c71202149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7c4b8be11448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ba7c8d0a5542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SANTIS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SANTIS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SANTIS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SANTIS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SANTIS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SANTIS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134 007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134 102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4 499 048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5 399 608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SANTIS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UHRE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SANTIS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Halvdan Svartes gate 38C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987 626 003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SANTIS AS</a:t>
            </a:r>
          </a:p>
        </p:txBody>
      </p:sp>
    </p:spTree>
  </p:cSld>
  <p:clrMapOvr>
    <a:masterClrMapping xmlns:a="http://schemas.openxmlformats.org/drawingml/2006/main"/>
  </p:clrMapOvr>
</p:sld>
</file>