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030e4dc07045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b163645f34345"/>
  </p:sldMasterIdLst>
  <p:sldIdLst>
    <p:sldId xmlns:r="http://schemas.openxmlformats.org/officeDocument/2006/relationships" id="256" r:id="Rbbf40dd247414c8f"/>
    <p:sldId xmlns:r="http://schemas.openxmlformats.org/officeDocument/2006/relationships" id="257" r:id="R730ff11339d44790"/>
    <p:sldId xmlns:r="http://schemas.openxmlformats.org/officeDocument/2006/relationships" id="258" r:id="Rab387261c6d1474d"/>
    <p:sldId xmlns:r="http://schemas.openxmlformats.org/officeDocument/2006/relationships" id="259" r:id="R2178c2a5f32e4689"/>
    <p:sldId xmlns:r="http://schemas.openxmlformats.org/officeDocument/2006/relationships" id="260" r:id="R3500a7dcf399420a"/>
    <p:sldId xmlns:r="http://schemas.openxmlformats.org/officeDocument/2006/relationships" id="261" r:id="R44e22b5877a646b6"/>
    <p:sldId xmlns:r="http://schemas.openxmlformats.org/officeDocument/2006/relationships" id="262" r:id="R4e21bcfd7ac142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b163645f34345" /><Relationship Type="http://schemas.openxmlformats.org/officeDocument/2006/relationships/slide" Target="/ppt/slides/slide1.xml" Id="Rbbf40dd247414c8f" /><Relationship Type="http://schemas.openxmlformats.org/officeDocument/2006/relationships/slide" Target="/ppt/slides/slide2.xml" Id="R730ff11339d44790" /><Relationship Type="http://schemas.openxmlformats.org/officeDocument/2006/relationships/slide" Target="/ppt/slides/slide3.xml" Id="Rab387261c6d1474d" /><Relationship Type="http://schemas.openxmlformats.org/officeDocument/2006/relationships/slide" Target="/ppt/slides/slide4.xml" Id="R2178c2a5f32e4689" /><Relationship Type="http://schemas.openxmlformats.org/officeDocument/2006/relationships/slide" Target="/ppt/slides/slide5.xml" Id="R3500a7dcf399420a" /><Relationship Type="http://schemas.openxmlformats.org/officeDocument/2006/relationships/slide" Target="/ppt/slides/slide6.xml" Id="R44e22b5877a646b6" /><Relationship Type="http://schemas.openxmlformats.org/officeDocument/2006/relationships/slide" Target="/ppt/slides/slide7.xml" Id="R4e21bcfd7ac142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437c7278046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fb10407cf4c6c" /><Relationship Type="http://schemas.openxmlformats.org/officeDocument/2006/relationships/theme" Target="/ppt/slideMasters/theme/theme1.xml" Id="R3429b967f87b45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efb10407cf4c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133dcdc0f48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e5e44e56349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1a60676de47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b206eb19f42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603b298ab44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8088fcacb40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93c6b2a02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GAST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GAST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131 264 413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17 064 620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13 784 297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20 191 716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58 332 779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LANDSCAPING GROUP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02 10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987 627 484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 ENTREPRENØR AS</a:t>
            </a:r>
          </a:p>
        </p:txBody>
      </p:sp>
    </p:spTree>
  </p:cSld>
  <p:clrMapOvr>
    <a:masterClrMapping xmlns:a="http://schemas.openxmlformats.org/drawingml/2006/main"/>
  </p:clrMapOvr>
</p:sld>
</file>