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e3f6478f9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b695e2d464adf"/>
  </p:sldMasterIdLst>
  <p:sldIdLst>
    <p:sldId xmlns:r="http://schemas.openxmlformats.org/officeDocument/2006/relationships" id="256" r:id="R89d35f3a387b473b"/>
    <p:sldId xmlns:r="http://schemas.openxmlformats.org/officeDocument/2006/relationships" id="257" r:id="R32c5b5b79f554f43"/>
    <p:sldId xmlns:r="http://schemas.openxmlformats.org/officeDocument/2006/relationships" id="258" r:id="R2ad6705141d142cf"/>
    <p:sldId xmlns:r="http://schemas.openxmlformats.org/officeDocument/2006/relationships" id="259" r:id="R37a027636bc840d4"/>
    <p:sldId xmlns:r="http://schemas.openxmlformats.org/officeDocument/2006/relationships" id="260" r:id="R0210d689ea104c4b"/>
    <p:sldId xmlns:r="http://schemas.openxmlformats.org/officeDocument/2006/relationships" id="261" r:id="Rc9ce700a87f44ca1"/>
    <p:sldId xmlns:r="http://schemas.openxmlformats.org/officeDocument/2006/relationships" id="262" r:id="Rc6ed0641e2c4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b695e2d464adf" /><Relationship Type="http://schemas.openxmlformats.org/officeDocument/2006/relationships/slide" Target="/ppt/slides/slide1.xml" Id="R89d35f3a387b473b" /><Relationship Type="http://schemas.openxmlformats.org/officeDocument/2006/relationships/slide" Target="/ppt/slides/slide2.xml" Id="R32c5b5b79f554f43" /><Relationship Type="http://schemas.openxmlformats.org/officeDocument/2006/relationships/slide" Target="/ppt/slides/slide3.xml" Id="R2ad6705141d142cf" /><Relationship Type="http://schemas.openxmlformats.org/officeDocument/2006/relationships/slide" Target="/ppt/slides/slide4.xml" Id="R37a027636bc840d4" /><Relationship Type="http://schemas.openxmlformats.org/officeDocument/2006/relationships/slide" Target="/ppt/slides/slide5.xml" Id="R0210d689ea104c4b" /><Relationship Type="http://schemas.openxmlformats.org/officeDocument/2006/relationships/slide" Target="/ppt/slides/slide6.xml" Id="Rc9ce700a87f44ca1" /><Relationship Type="http://schemas.openxmlformats.org/officeDocument/2006/relationships/slide" Target="/ppt/slides/slide7.xml" Id="Rc6ed0641e2c4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bc9e5586c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0d658e954ada" /><Relationship Type="http://schemas.openxmlformats.org/officeDocument/2006/relationships/theme" Target="/ppt/slideMasters/theme/theme1.xml" Id="Rb02c56320474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a0d658e95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7e542440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c526fc1a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50ba42bfb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9cae5a32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47c91e4e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df7a5773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045f3bb2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