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2951984dfe46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6c567541fd4b59"/>
  </p:sldMasterIdLst>
  <p:sldIdLst>
    <p:sldId xmlns:r="http://schemas.openxmlformats.org/officeDocument/2006/relationships" id="256" r:id="R362e6a5ccf6f4aaf"/>
    <p:sldId xmlns:r="http://schemas.openxmlformats.org/officeDocument/2006/relationships" id="257" r:id="R2a633b14be5c4902"/>
    <p:sldId xmlns:r="http://schemas.openxmlformats.org/officeDocument/2006/relationships" id="258" r:id="R0d3832e25fa54efe"/>
    <p:sldId xmlns:r="http://schemas.openxmlformats.org/officeDocument/2006/relationships" id="259" r:id="Rfa4cba9461fa4d75"/>
    <p:sldId xmlns:r="http://schemas.openxmlformats.org/officeDocument/2006/relationships" id="260" r:id="R2fe1d49be6ee4eaa"/>
    <p:sldId xmlns:r="http://schemas.openxmlformats.org/officeDocument/2006/relationships" id="261" r:id="R855185acab744472"/>
    <p:sldId xmlns:r="http://schemas.openxmlformats.org/officeDocument/2006/relationships" id="262" r:id="Rd668e9f63b1442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c567541fd4b59" /><Relationship Type="http://schemas.openxmlformats.org/officeDocument/2006/relationships/slide" Target="/ppt/slides/slide1.xml" Id="R362e6a5ccf6f4aaf" /><Relationship Type="http://schemas.openxmlformats.org/officeDocument/2006/relationships/slide" Target="/ppt/slides/slide2.xml" Id="R2a633b14be5c4902" /><Relationship Type="http://schemas.openxmlformats.org/officeDocument/2006/relationships/slide" Target="/ppt/slides/slide3.xml" Id="R0d3832e25fa54efe" /><Relationship Type="http://schemas.openxmlformats.org/officeDocument/2006/relationships/slide" Target="/ppt/slides/slide4.xml" Id="Rfa4cba9461fa4d75" /><Relationship Type="http://schemas.openxmlformats.org/officeDocument/2006/relationships/slide" Target="/ppt/slides/slide5.xml" Id="R2fe1d49be6ee4eaa" /><Relationship Type="http://schemas.openxmlformats.org/officeDocument/2006/relationships/slide" Target="/ppt/slides/slide6.xml" Id="R855185acab744472" /><Relationship Type="http://schemas.openxmlformats.org/officeDocument/2006/relationships/slide" Target="/ppt/slides/slide7.xml" Id="Rd668e9f63b1442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1c5f3349743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5b14ff3834aac" /><Relationship Type="http://schemas.openxmlformats.org/officeDocument/2006/relationships/theme" Target="/ppt/slideMasters/theme/theme1.xml" Id="Rf742f4df62a24c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25b14ff3834a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aa8ddb10f46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8d8a9dae8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8d66aa7a34a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18a1b47424d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2cc63c9e348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ed3402b0743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4593bc755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SVEA INVEST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2 055 191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17 875 853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18 322 235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JOHANSSON-KJELLERØD LARS  –  84,7 %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JOHANSSON-KJELLERØD MARTE  –  15,3 %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987 644 060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SVEA INVEST AS</a:t>
            </a:r>
          </a:p>
        </p:txBody>
      </p:sp>
    </p:spTree>
  </p:cSld>
  <p:clrMapOvr>
    <a:masterClrMapping xmlns:a="http://schemas.openxmlformats.org/drawingml/2006/main"/>
  </p:clrMapOvr>
</p:sld>
</file>