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9906eb9f3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94cacd11f46b5"/>
  </p:sldMasterIdLst>
  <p:sldIdLst>
    <p:sldId xmlns:r="http://schemas.openxmlformats.org/officeDocument/2006/relationships" id="256" r:id="Rea7fcea2352a4daf"/>
    <p:sldId xmlns:r="http://schemas.openxmlformats.org/officeDocument/2006/relationships" id="257" r:id="R4cd3bda40c384c07"/>
    <p:sldId xmlns:r="http://schemas.openxmlformats.org/officeDocument/2006/relationships" id="258" r:id="R43e3d9a480864573"/>
    <p:sldId xmlns:r="http://schemas.openxmlformats.org/officeDocument/2006/relationships" id="259" r:id="R10eb9bf6281e4155"/>
    <p:sldId xmlns:r="http://schemas.openxmlformats.org/officeDocument/2006/relationships" id="260" r:id="R26913f4ad3e84138"/>
    <p:sldId xmlns:r="http://schemas.openxmlformats.org/officeDocument/2006/relationships" id="261" r:id="R1217f6ae0fda4b43"/>
    <p:sldId xmlns:r="http://schemas.openxmlformats.org/officeDocument/2006/relationships" id="262" r:id="R824fda6d3e37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94cacd11f46b5" /><Relationship Type="http://schemas.openxmlformats.org/officeDocument/2006/relationships/slide" Target="/ppt/slides/slide1.xml" Id="Rea7fcea2352a4daf" /><Relationship Type="http://schemas.openxmlformats.org/officeDocument/2006/relationships/slide" Target="/ppt/slides/slide2.xml" Id="R4cd3bda40c384c07" /><Relationship Type="http://schemas.openxmlformats.org/officeDocument/2006/relationships/slide" Target="/ppt/slides/slide3.xml" Id="R43e3d9a480864573" /><Relationship Type="http://schemas.openxmlformats.org/officeDocument/2006/relationships/slide" Target="/ppt/slides/slide4.xml" Id="R10eb9bf6281e4155" /><Relationship Type="http://schemas.openxmlformats.org/officeDocument/2006/relationships/slide" Target="/ppt/slides/slide5.xml" Id="R26913f4ad3e84138" /><Relationship Type="http://schemas.openxmlformats.org/officeDocument/2006/relationships/slide" Target="/ppt/slides/slide6.xml" Id="R1217f6ae0fda4b43" /><Relationship Type="http://schemas.openxmlformats.org/officeDocument/2006/relationships/slide" Target="/ppt/slides/slide7.xml" Id="R824fda6d3e37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0051f7842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58b3bf2114ebe" /><Relationship Type="http://schemas.openxmlformats.org/officeDocument/2006/relationships/theme" Target="/ppt/slideMasters/theme/theme1.xml" Id="Rf6da3d5efacb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58b3bf211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26f0c696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fb527917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8c73a2150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9c2bc93c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0ad63cb1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7857b0e04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29c5fa54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ELEKTRO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140 057 584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9 713 840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55 032 313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FLORØ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Leirvåggata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post@fokuselektro.no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987 650 184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ELEKTRO AS</a:t>
            </a:r>
          </a:p>
        </p:txBody>
      </p:sp>
    </p:spTree>
  </p:cSld>
  <p:clrMapOvr>
    <a:masterClrMapping xmlns:a="http://schemas.openxmlformats.org/drawingml/2006/main"/>
  </p:clrMapOvr>
</p:sld>
</file>