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0dba74bea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50ed650c94a61"/>
  </p:sldMasterIdLst>
  <p:sldIdLst>
    <p:sldId xmlns:r="http://schemas.openxmlformats.org/officeDocument/2006/relationships" id="256" r:id="R3ed88fc0a60c4397"/>
    <p:sldId xmlns:r="http://schemas.openxmlformats.org/officeDocument/2006/relationships" id="257" r:id="Rc81c613ceab4458e"/>
    <p:sldId xmlns:r="http://schemas.openxmlformats.org/officeDocument/2006/relationships" id="258" r:id="Ra45d78da8b934e72"/>
    <p:sldId xmlns:r="http://schemas.openxmlformats.org/officeDocument/2006/relationships" id="259" r:id="R682da8861a8649e0"/>
    <p:sldId xmlns:r="http://schemas.openxmlformats.org/officeDocument/2006/relationships" id="260" r:id="R23fb9e1573ef476f"/>
    <p:sldId xmlns:r="http://schemas.openxmlformats.org/officeDocument/2006/relationships" id="261" r:id="Rad9263c03d6d41df"/>
    <p:sldId xmlns:r="http://schemas.openxmlformats.org/officeDocument/2006/relationships" id="262" r:id="Rcf4f34456ca2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50ed650c94a61" /><Relationship Type="http://schemas.openxmlformats.org/officeDocument/2006/relationships/slide" Target="/ppt/slides/slide1.xml" Id="R3ed88fc0a60c4397" /><Relationship Type="http://schemas.openxmlformats.org/officeDocument/2006/relationships/slide" Target="/ppt/slides/slide2.xml" Id="Rc81c613ceab4458e" /><Relationship Type="http://schemas.openxmlformats.org/officeDocument/2006/relationships/slide" Target="/ppt/slides/slide3.xml" Id="Ra45d78da8b934e72" /><Relationship Type="http://schemas.openxmlformats.org/officeDocument/2006/relationships/slide" Target="/ppt/slides/slide4.xml" Id="R682da8861a8649e0" /><Relationship Type="http://schemas.openxmlformats.org/officeDocument/2006/relationships/slide" Target="/ppt/slides/slide5.xml" Id="R23fb9e1573ef476f" /><Relationship Type="http://schemas.openxmlformats.org/officeDocument/2006/relationships/slide" Target="/ppt/slides/slide6.xml" Id="Rad9263c03d6d41df" /><Relationship Type="http://schemas.openxmlformats.org/officeDocument/2006/relationships/slide" Target="/ppt/slides/slide7.xml" Id="Rcf4f34456ca2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9a39e2fb9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108bc084d4021" /><Relationship Type="http://schemas.openxmlformats.org/officeDocument/2006/relationships/theme" Target="/ppt/slideMasters/theme/theme1.xml" Id="R9157b8f2a99d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108bc084d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8fd5f8daa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3924e0b33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96ac9486c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a03698d16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b6270287f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20849324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3c30006d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Fagertunveien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22 07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