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9cb09b1e7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bcdfb572d41b7"/>
  </p:sldMasterIdLst>
  <p:sldIdLst>
    <p:sldId xmlns:r="http://schemas.openxmlformats.org/officeDocument/2006/relationships" id="256" r:id="R8723be9c32764da5"/>
    <p:sldId xmlns:r="http://schemas.openxmlformats.org/officeDocument/2006/relationships" id="257" r:id="Re8dea371fcb84e75"/>
    <p:sldId xmlns:r="http://schemas.openxmlformats.org/officeDocument/2006/relationships" id="258" r:id="Rd3eb727debb14fe3"/>
    <p:sldId xmlns:r="http://schemas.openxmlformats.org/officeDocument/2006/relationships" id="259" r:id="R53c3afc9bb75416f"/>
    <p:sldId xmlns:r="http://schemas.openxmlformats.org/officeDocument/2006/relationships" id="260" r:id="R106fa5b0ec2d4601"/>
    <p:sldId xmlns:r="http://schemas.openxmlformats.org/officeDocument/2006/relationships" id="261" r:id="R1881eea2e765439b"/>
    <p:sldId xmlns:r="http://schemas.openxmlformats.org/officeDocument/2006/relationships" id="262" r:id="R946a7b5df5b0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bcdfb572d41b7" /><Relationship Type="http://schemas.openxmlformats.org/officeDocument/2006/relationships/slide" Target="/ppt/slides/slide1.xml" Id="R8723be9c32764da5" /><Relationship Type="http://schemas.openxmlformats.org/officeDocument/2006/relationships/slide" Target="/ppt/slides/slide2.xml" Id="Re8dea371fcb84e75" /><Relationship Type="http://schemas.openxmlformats.org/officeDocument/2006/relationships/slide" Target="/ppt/slides/slide3.xml" Id="Rd3eb727debb14fe3" /><Relationship Type="http://schemas.openxmlformats.org/officeDocument/2006/relationships/slide" Target="/ppt/slides/slide4.xml" Id="R53c3afc9bb75416f" /><Relationship Type="http://schemas.openxmlformats.org/officeDocument/2006/relationships/slide" Target="/ppt/slides/slide5.xml" Id="R106fa5b0ec2d4601" /><Relationship Type="http://schemas.openxmlformats.org/officeDocument/2006/relationships/slide" Target="/ppt/slides/slide6.xml" Id="R1881eea2e765439b" /><Relationship Type="http://schemas.openxmlformats.org/officeDocument/2006/relationships/slide" Target="/ppt/slides/slide7.xml" Id="R946a7b5df5b0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d7e09cdcd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0a3838ee04392" /><Relationship Type="http://schemas.openxmlformats.org/officeDocument/2006/relationships/theme" Target="/ppt/slideMasters/theme/theme1.xml" Id="Ra89bfaa3746b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0a3838ee0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3401f063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6a5b54a49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cc7cd4e71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7df4113ab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5a05ceaf546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1a0ae85d348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72c16dc27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STRØMSTANGEN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STRØMSTANGEN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9 873 001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−10 580 693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123 871 554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1 515 650 044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1 542 797 427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CEKI AS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ESW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JSW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VSW KAPITAL AS  –  24,9 %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