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dda8fad56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82188f2104cc0"/>
  </p:sldMasterIdLst>
  <p:sldIdLst>
    <p:sldId xmlns:r="http://schemas.openxmlformats.org/officeDocument/2006/relationships" id="256" r:id="R1d633cf2149b4771"/>
    <p:sldId xmlns:r="http://schemas.openxmlformats.org/officeDocument/2006/relationships" id="257" r:id="Rcce79c522ff4462e"/>
    <p:sldId xmlns:r="http://schemas.openxmlformats.org/officeDocument/2006/relationships" id="258" r:id="Rbb2f6d8d440e44cc"/>
    <p:sldId xmlns:r="http://schemas.openxmlformats.org/officeDocument/2006/relationships" id="259" r:id="R09581aaaa25d4633"/>
    <p:sldId xmlns:r="http://schemas.openxmlformats.org/officeDocument/2006/relationships" id="260" r:id="R33818b43213f4367"/>
    <p:sldId xmlns:r="http://schemas.openxmlformats.org/officeDocument/2006/relationships" id="261" r:id="Rf1d8a6903d124208"/>
    <p:sldId xmlns:r="http://schemas.openxmlformats.org/officeDocument/2006/relationships" id="262" r:id="R0070b953f519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82188f2104cc0" /><Relationship Type="http://schemas.openxmlformats.org/officeDocument/2006/relationships/slide" Target="/ppt/slides/slide1.xml" Id="R1d633cf2149b4771" /><Relationship Type="http://schemas.openxmlformats.org/officeDocument/2006/relationships/slide" Target="/ppt/slides/slide2.xml" Id="Rcce79c522ff4462e" /><Relationship Type="http://schemas.openxmlformats.org/officeDocument/2006/relationships/slide" Target="/ppt/slides/slide3.xml" Id="Rbb2f6d8d440e44cc" /><Relationship Type="http://schemas.openxmlformats.org/officeDocument/2006/relationships/slide" Target="/ppt/slides/slide4.xml" Id="R09581aaaa25d4633" /><Relationship Type="http://schemas.openxmlformats.org/officeDocument/2006/relationships/slide" Target="/ppt/slides/slide5.xml" Id="R33818b43213f4367" /><Relationship Type="http://schemas.openxmlformats.org/officeDocument/2006/relationships/slide" Target="/ppt/slides/slide6.xml" Id="Rf1d8a6903d124208" /><Relationship Type="http://schemas.openxmlformats.org/officeDocument/2006/relationships/slide" Target="/ppt/slides/slide7.xml" Id="R0070b953f519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45d114161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587b7c714432" /><Relationship Type="http://schemas.openxmlformats.org/officeDocument/2006/relationships/theme" Target="/ppt/slideMasters/theme/theme1.xml" Id="R103893a41e6d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4587b7c71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1a9939b449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ad06176a842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58e173a90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9d795b714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225ed72214e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7513c5c2545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c2db43dd44f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PRODUKT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PRODUKT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7 375 835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7 291 470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7 563 946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133 249 410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156 440 651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FOSSUM ULVEN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FOSSUM ULVEN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JULINCO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PEDINCO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FOSSUM ULVEN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FOSSUM ULVEN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987 655 526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