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df27f9a8034f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7bc514a61547ed"/>
  </p:sldMasterIdLst>
  <p:sldIdLst>
    <p:sldId xmlns:r="http://schemas.openxmlformats.org/officeDocument/2006/relationships" id="256" r:id="R5f11ca09ee874f51"/>
    <p:sldId xmlns:r="http://schemas.openxmlformats.org/officeDocument/2006/relationships" id="257" r:id="R90eb2d0c12434307"/>
    <p:sldId xmlns:r="http://schemas.openxmlformats.org/officeDocument/2006/relationships" id="258" r:id="R550b677b08d5403f"/>
    <p:sldId xmlns:r="http://schemas.openxmlformats.org/officeDocument/2006/relationships" id="259" r:id="R7d067c63c5ce4a58"/>
    <p:sldId xmlns:r="http://schemas.openxmlformats.org/officeDocument/2006/relationships" id="260" r:id="R120d15d93c864588"/>
    <p:sldId xmlns:r="http://schemas.openxmlformats.org/officeDocument/2006/relationships" id="261" r:id="R6e3eb964eff64203"/>
    <p:sldId xmlns:r="http://schemas.openxmlformats.org/officeDocument/2006/relationships" id="262" r:id="R402ab6eb700244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bc514a61547ed" /><Relationship Type="http://schemas.openxmlformats.org/officeDocument/2006/relationships/slide" Target="/ppt/slides/slide1.xml" Id="R5f11ca09ee874f51" /><Relationship Type="http://schemas.openxmlformats.org/officeDocument/2006/relationships/slide" Target="/ppt/slides/slide2.xml" Id="R90eb2d0c12434307" /><Relationship Type="http://schemas.openxmlformats.org/officeDocument/2006/relationships/slide" Target="/ppt/slides/slide3.xml" Id="R550b677b08d5403f" /><Relationship Type="http://schemas.openxmlformats.org/officeDocument/2006/relationships/slide" Target="/ppt/slides/slide4.xml" Id="R7d067c63c5ce4a58" /><Relationship Type="http://schemas.openxmlformats.org/officeDocument/2006/relationships/slide" Target="/ppt/slides/slide5.xml" Id="R120d15d93c864588" /><Relationship Type="http://schemas.openxmlformats.org/officeDocument/2006/relationships/slide" Target="/ppt/slides/slide6.xml" Id="R6e3eb964eff64203" /><Relationship Type="http://schemas.openxmlformats.org/officeDocument/2006/relationships/slide" Target="/ppt/slides/slide7.xml" Id="R402ab6eb700244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ed256bc7a4d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466f06b75484e" /><Relationship Type="http://schemas.openxmlformats.org/officeDocument/2006/relationships/theme" Target="/ppt/slideMasters/theme/theme1.xml" Id="R3c29263765e148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d466f06b7548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ae08d6eb246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18f1b31bd41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9c178ff83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6be0cb12b4b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187056f5742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7b04364934e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1ebdb02d94d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REVISOR-PARTNER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20 982 977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6 079 975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4 898 463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10 826 600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BENELOS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1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