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4f25061c9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efec83a5a4a8f"/>
  </p:sldMasterIdLst>
  <p:sldIdLst>
    <p:sldId xmlns:r="http://schemas.openxmlformats.org/officeDocument/2006/relationships" id="256" r:id="Re59abfe92cc147bd"/>
    <p:sldId xmlns:r="http://schemas.openxmlformats.org/officeDocument/2006/relationships" id="257" r:id="Rab9b19c927854be7"/>
    <p:sldId xmlns:r="http://schemas.openxmlformats.org/officeDocument/2006/relationships" id="258" r:id="R7c280e9e2f3140bc"/>
    <p:sldId xmlns:r="http://schemas.openxmlformats.org/officeDocument/2006/relationships" id="259" r:id="Rcaccbe7b4c6c45c7"/>
    <p:sldId xmlns:r="http://schemas.openxmlformats.org/officeDocument/2006/relationships" id="260" r:id="R6ae9b4fa249c4ffa"/>
    <p:sldId xmlns:r="http://schemas.openxmlformats.org/officeDocument/2006/relationships" id="261" r:id="Rcf424bb77715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efec83a5a4a8f" /><Relationship Type="http://schemas.openxmlformats.org/officeDocument/2006/relationships/slide" Target="/ppt/slides/slide1.xml" Id="Re59abfe92cc147bd" /><Relationship Type="http://schemas.openxmlformats.org/officeDocument/2006/relationships/slide" Target="/ppt/slides/slide2.xml" Id="Rab9b19c927854be7" /><Relationship Type="http://schemas.openxmlformats.org/officeDocument/2006/relationships/slide" Target="/ppt/slides/slide3.xml" Id="R7c280e9e2f3140bc" /><Relationship Type="http://schemas.openxmlformats.org/officeDocument/2006/relationships/slide" Target="/ppt/slides/slide4.xml" Id="Rcaccbe7b4c6c45c7" /><Relationship Type="http://schemas.openxmlformats.org/officeDocument/2006/relationships/slide" Target="/ppt/slides/slide5.xml" Id="R6ae9b4fa249c4ffa" /><Relationship Type="http://schemas.openxmlformats.org/officeDocument/2006/relationships/slide" Target="/ppt/slides/slide6.xml" Id="Rcf424bb77715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ed9eb2bf6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3b64285ba4156" /><Relationship Type="http://schemas.openxmlformats.org/officeDocument/2006/relationships/theme" Target="/ppt/slideMasters/theme/theme1.xml" Id="R299786689425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3b64285ba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c179b380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782390b17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336f32c9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13e185c8c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246ab22d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eb8538dd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ELVSVEEN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ELVSVEEN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ELVSVEEN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ELVSVEEN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ELVSVEEN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ELVSVEEN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81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blikkenslager.elvsveen@online.no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ELVSVEEN BLIKKENSLAGERVERKSTED AS</a:t>
            </a:r>
          </a:p>
        </p:txBody>
      </p:sp>
    </p:spTree>
  </p:cSld>
  <p:clrMapOvr>
    <a:masterClrMapping xmlns:a="http://schemas.openxmlformats.org/drawingml/2006/main"/>
  </p:clrMapOvr>
</p:sld>
</file>