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a656261f2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40d68c91b4ed0"/>
  </p:sldMasterIdLst>
  <p:sldIdLst>
    <p:sldId xmlns:r="http://schemas.openxmlformats.org/officeDocument/2006/relationships" id="256" r:id="R3b50a405ac294555"/>
    <p:sldId xmlns:r="http://schemas.openxmlformats.org/officeDocument/2006/relationships" id="257" r:id="R79c7e5b03e1e4c6e"/>
    <p:sldId xmlns:r="http://schemas.openxmlformats.org/officeDocument/2006/relationships" id="258" r:id="R188f59f386e240bd"/>
    <p:sldId xmlns:r="http://schemas.openxmlformats.org/officeDocument/2006/relationships" id="259" r:id="R028187afb4d34e51"/>
    <p:sldId xmlns:r="http://schemas.openxmlformats.org/officeDocument/2006/relationships" id="260" r:id="R650d9bd82dc941c9"/>
    <p:sldId xmlns:r="http://schemas.openxmlformats.org/officeDocument/2006/relationships" id="261" r:id="R58c164c83a894777"/>
    <p:sldId xmlns:r="http://schemas.openxmlformats.org/officeDocument/2006/relationships" id="262" r:id="Rb80872aceefd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40d68c91b4ed0" /><Relationship Type="http://schemas.openxmlformats.org/officeDocument/2006/relationships/slide" Target="/ppt/slides/slide1.xml" Id="R3b50a405ac294555" /><Relationship Type="http://schemas.openxmlformats.org/officeDocument/2006/relationships/slide" Target="/ppt/slides/slide2.xml" Id="R79c7e5b03e1e4c6e" /><Relationship Type="http://schemas.openxmlformats.org/officeDocument/2006/relationships/slide" Target="/ppt/slides/slide3.xml" Id="R188f59f386e240bd" /><Relationship Type="http://schemas.openxmlformats.org/officeDocument/2006/relationships/slide" Target="/ppt/slides/slide4.xml" Id="R028187afb4d34e51" /><Relationship Type="http://schemas.openxmlformats.org/officeDocument/2006/relationships/slide" Target="/ppt/slides/slide5.xml" Id="R650d9bd82dc941c9" /><Relationship Type="http://schemas.openxmlformats.org/officeDocument/2006/relationships/slide" Target="/ppt/slides/slide6.xml" Id="R58c164c83a894777" /><Relationship Type="http://schemas.openxmlformats.org/officeDocument/2006/relationships/slide" Target="/ppt/slides/slide7.xml" Id="Rb80872aceefd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5a955ab6b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e54a13134775" /><Relationship Type="http://schemas.openxmlformats.org/officeDocument/2006/relationships/theme" Target="/ppt/slideMasters/theme/theme1.xml" Id="R4cefd6c86590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ae54a1313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428b83d84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287502a3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15f3ccf57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2e8b2f66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76781817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711837dc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d28b6dc09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REGNSKAPSKONTOR AS ble etablert [år] og holder til i Helleland.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18 075 747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5 211 974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TORARI INVEST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TKE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STRANNEN GULL OG GRØNNE SKOGER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 AS  –  14,5 %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Sirdalsveien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4376 Helleland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REGNSKAPSKONTOR AS</a:t>
            </a:r>
          </a:p>
        </p:txBody>
      </p:sp>
    </p:spTree>
  </p:cSld>
  <p:clrMapOvr>
    <a:masterClrMapping xmlns:a="http://schemas.openxmlformats.org/drawingml/2006/main"/>
  </p:clrMapOvr>
</p:sld>
</file>