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66328d530f47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a81969be154e67"/>
  </p:sldMasterIdLst>
  <p:sldIdLst>
    <p:sldId xmlns:r="http://schemas.openxmlformats.org/officeDocument/2006/relationships" id="256" r:id="R62a8a079e8af43d5"/>
    <p:sldId xmlns:r="http://schemas.openxmlformats.org/officeDocument/2006/relationships" id="257" r:id="Rbb21000a520841c9"/>
    <p:sldId xmlns:r="http://schemas.openxmlformats.org/officeDocument/2006/relationships" id="258" r:id="Rd24bd3e717f94b63"/>
    <p:sldId xmlns:r="http://schemas.openxmlformats.org/officeDocument/2006/relationships" id="259" r:id="R678aee0eec604bcd"/>
    <p:sldId xmlns:r="http://schemas.openxmlformats.org/officeDocument/2006/relationships" id="260" r:id="R4c2bac77c13640ec"/>
    <p:sldId xmlns:r="http://schemas.openxmlformats.org/officeDocument/2006/relationships" id="261" r:id="Rc08878cc3c9b4586"/>
    <p:sldId xmlns:r="http://schemas.openxmlformats.org/officeDocument/2006/relationships" id="262" r:id="Rec824ffeb7094d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a81969be154e67" /><Relationship Type="http://schemas.openxmlformats.org/officeDocument/2006/relationships/slide" Target="/ppt/slides/slide1.xml" Id="R62a8a079e8af43d5" /><Relationship Type="http://schemas.openxmlformats.org/officeDocument/2006/relationships/slide" Target="/ppt/slides/slide2.xml" Id="Rbb21000a520841c9" /><Relationship Type="http://schemas.openxmlformats.org/officeDocument/2006/relationships/slide" Target="/ppt/slides/slide3.xml" Id="Rd24bd3e717f94b63" /><Relationship Type="http://schemas.openxmlformats.org/officeDocument/2006/relationships/slide" Target="/ppt/slides/slide4.xml" Id="R678aee0eec604bcd" /><Relationship Type="http://schemas.openxmlformats.org/officeDocument/2006/relationships/slide" Target="/ppt/slides/slide5.xml" Id="R4c2bac77c13640ec" /><Relationship Type="http://schemas.openxmlformats.org/officeDocument/2006/relationships/slide" Target="/ppt/slides/slide6.xml" Id="Rc08878cc3c9b4586" /><Relationship Type="http://schemas.openxmlformats.org/officeDocument/2006/relationships/slide" Target="/ppt/slides/slide7.xml" Id="Rec824ffeb7094d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6515ab97e84e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11011e7174c8a" /><Relationship Type="http://schemas.openxmlformats.org/officeDocument/2006/relationships/theme" Target="/ppt/slideMasters/theme/theme1.xml" Id="Rd62739e3b0284a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311011e7174c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7ffd2c1fa4f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8d2109d1245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be56fbd9f4a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fcabca13541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e87b93f5d41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b998684ec4c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cdf4645984f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REIGSTAD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1 288 024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31 114 678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37 496 338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ANNE-HILDE 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anne.stangeland@lyse.net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987 656 220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