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8bf62a3e4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9519cf7cf4265"/>
  </p:sldMasterIdLst>
  <p:sldIdLst>
    <p:sldId xmlns:r="http://schemas.openxmlformats.org/officeDocument/2006/relationships" id="256" r:id="Rbf16d862fc174407"/>
    <p:sldId xmlns:r="http://schemas.openxmlformats.org/officeDocument/2006/relationships" id="257" r:id="Rfcae794ba40f496c"/>
    <p:sldId xmlns:r="http://schemas.openxmlformats.org/officeDocument/2006/relationships" id="258" r:id="R7ecbff4f85f94db7"/>
    <p:sldId xmlns:r="http://schemas.openxmlformats.org/officeDocument/2006/relationships" id="259" r:id="R4b5b49fbed43469e"/>
    <p:sldId xmlns:r="http://schemas.openxmlformats.org/officeDocument/2006/relationships" id="260" r:id="R9c36ef89d2684627"/>
    <p:sldId xmlns:r="http://schemas.openxmlformats.org/officeDocument/2006/relationships" id="261" r:id="Rb469844f79a44353"/>
    <p:sldId xmlns:r="http://schemas.openxmlformats.org/officeDocument/2006/relationships" id="262" r:id="R437d1bc04817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9519cf7cf4265" /><Relationship Type="http://schemas.openxmlformats.org/officeDocument/2006/relationships/slide" Target="/ppt/slides/slide1.xml" Id="Rbf16d862fc174407" /><Relationship Type="http://schemas.openxmlformats.org/officeDocument/2006/relationships/slide" Target="/ppt/slides/slide2.xml" Id="Rfcae794ba40f496c" /><Relationship Type="http://schemas.openxmlformats.org/officeDocument/2006/relationships/slide" Target="/ppt/slides/slide3.xml" Id="R7ecbff4f85f94db7" /><Relationship Type="http://schemas.openxmlformats.org/officeDocument/2006/relationships/slide" Target="/ppt/slides/slide4.xml" Id="R4b5b49fbed43469e" /><Relationship Type="http://schemas.openxmlformats.org/officeDocument/2006/relationships/slide" Target="/ppt/slides/slide5.xml" Id="R9c36ef89d2684627" /><Relationship Type="http://schemas.openxmlformats.org/officeDocument/2006/relationships/slide" Target="/ppt/slides/slide6.xml" Id="Rb469844f79a44353" /><Relationship Type="http://schemas.openxmlformats.org/officeDocument/2006/relationships/slide" Target="/ppt/slides/slide7.xml" Id="R437d1bc04817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42404cc74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ab0698e5414a" /><Relationship Type="http://schemas.openxmlformats.org/officeDocument/2006/relationships/theme" Target="/ppt/slideMasters/theme/theme1.xml" Id="R253e5c9a54c1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fab0698e5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5a723822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62b3f433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789c477b4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e925bbd2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2394c083e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6b0e2a8d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d352829ea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PETTER ZETLITZ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ZETLITZ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14 700 746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CA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Burotveien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jens@zetlitz-as.no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987 662 867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PETTER ZETLITZ AS</a:t>
            </a:r>
          </a:p>
        </p:txBody>
      </p:sp>
    </p:spTree>
  </p:cSld>
  <p:clrMapOvr>
    <a:masterClrMapping xmlns:a="http://schemas.openxmlformats.org/drawingml/2006/main"/>
  </p:clrMapOvr>
</p:sld>
</file>