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9f09f7122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e42c9341e4026"/>
  </p:sldMasterIdLst>
  <p:sldIdLst>
    <p:sldId xmlns:r="http://schemas.openxmlformats.org/officeDocument/2006/relationships" id="256" r:id="Ra9160d11e5324410"/>
    <p:sldId xmlns:r="http://schemas.openxmlformats.org/officeDocument/2006/relationships" id="257" r:id="R71554288ff8c404b"/>
    <p:sldId xmlns:r="http://schemas.openxmlformats.org/officeDocument/2006/relationships" id="258" r:id="R63b4bf7ca41e4214"/>
    <p:sldId xmlns:r="http://schemas.openxmlformats.org/officeDocument/2006/relationships" id="259" r:id="Rce8c005d7bf34c02"/>
    <p:sldId xmlns:r="http://schemas.openxmlformats.org/officeDocument/2006/relationships" id="260" r:id="R55650ec306724525"/>
    <p:sldId xmlns:r="http://schemas.openxmlformats.org/officeDocument/2006/relationships" id="261" r:id="R5218a79b3a9241ba"/>
    <p:sldId xmlns:r="http://schemas.openxmlformats.org/officeDocument/2006/relationships" id="262" r:id="R8bb5988c12e3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e42c9341e4026" /><Relationship Type="http://schemas.openxmlformats.org/officeDocument/2006/relationships/slide" Target="/ppt/slides/slide1.xml" Id="Ra9160d11e5324410" /><Relationship Type="http://schemas.openxmlformats.org/officeDocument/2006/relationships/slide" Target="/ppt/slides/slide2.xml" Id="R71554288ff8c404b" /><Relationship Type="http://schemas.openxmlformats.org/officeDocument/2006/relationships/slide" Target="/ppt/slides/slide3.xml" Id="R63b4bf7ca41e4214" /><Relationship Type="http://schemas.openxmlformats.org/officeDocument/2006/relationships/slide" Target="/ppt/slides/slide4.xml" Id="Rce8c005d7bf34c02" /><Relationship Type="http://schemas.openxmlformats.org/officeDocument/2006/relationships/slide" Target="/ppt/slides/slide5.xml" Id="R55650ec306724525" /><Relationship Type="http://schemas.openxmlformats.org/officeDocument/2006/relationships/slide" Target="/ppt/slides/slide6.xml" Id="R5218a79b3a9241ba" /><Relationship Type="http://schemas.openxmlformats.org/officeDocument/2006/relationships/slide" Target="/ppt/slides/slide7.xml" Id="R8bb5988c12e3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dba3fd7fe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8467439bc4360" /><Relationship Type="http://schemas.openxmlformats.org/officeDocument/2006/relationships/theme" Target="/ppt/slideMasters/theme/theme1.xml" Id="R3afff6d2c58e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8467439bc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55640a20a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6bf6c0dfd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214ed54b8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2a6d7c60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9136f2ae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0d3947033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a3fc9a00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VARME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VARME &amp; BAD AS ble etablert [år] og holder til i Saudasjøen.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11 780 703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6 198 380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NESØYRA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Nesøyra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4208 Saudasjøen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987 663 901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VARME &amp; BAD AS</a:t>
            </a:r>
          </a:p>
        </p:txBody>
      </p:sp>
    </p:spTree>
  </p:cSld>
  <p:clrMapOvr>
    <a:masterClrMapping xmlns:a="http://schemas.openxmlformats.org/drawingml/2006/main"/>
  </p:clrMapOvr>
</p:sld>
</file>