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84e431af9049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49eaf8cda34211"/>
  </p:sldMasterIdLst>
  <p:sldIdLst>
    <p:sldId xmlns:r="http://schemas.openxmlformats.org/officeDocument/2006/relationships" id="256" r:id="Rcbc9888f389244b2"/>
    <p:sldId xmlns:r="http://schemas.openxmlformats.org/officeDocument/2006/relationships" id="257" r:id="R173672eb9278473a"/>
    <p:sldId xmlns:r="http://schemas.openxmlformats.org/officeDocument/2006/relationships" id="258" r:id="Rec1fe3bf77474318"/>
    <p:sldId xmlns:r="http://schemas.openxmlformats.org/officeDocument/2006/relationships" id="259" r:id="R56a54ab0a65a453f"/>
    <p:sldId xmlns:r="http://schemas.openxmlformats.org/officeDocument/2006/relationships" id="260" r:id="R83f8b69d8d444f00"/>
    <p:sldId xmlns:r="http://schemas.openxmlformats.org/officeDocument/2006/relationships" id="261" r:id="R2aca7c5e60094f6f"/>
    <p:sldId xmlns:r="http://schemas.openxmlformats.org/officeDocument/2006/relationships" id="262" r:id="R038c84d051ec4d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49eaf8cda34211" /><Relationship Type="http://schemas.openxmlformats.org/officeDocument/2006/relationships/slide" Target="/ppt/slides/slide1.xml" Id="Rcbc9888f389244b2" /><Relationship Type="http://schemas.openxmlformats.org/officeDocument/2006/relationships/slide" Target="/ppt/slides/slide2.xml" Id="R173672eb9278473a" /><Relationship Type="http://schemas.openxmlformats.org/officeDocument/2006/relationships/slide" Target="/ppt/slides/slide3.xml" Id="Rec1fe3bf77474318" /><Relationship Type="http://schemas.openxmlformats.org/officeDocument/2006/relationships/slide" Target="/ppt/slides/slide4.xml" Id="R56a54ab0a65a453f" /><Relationship Type="http://schemas.openxmlformats.org/officeDocument/2006/relationships/slide" Target="/ppt/slides/slide5.xml" Id="R83f8b69d8d444f00" /><Relationship Type="http://schemas.openxmlformats.org/officeDocument/2006/relationships/slide" Target="/ppt/slides/slide6.xml" Id="R2aca7c5e60094f6f" /><Relationship Type="http://schemas.openxmlformats.org/officeDocument/2006/relationships/slide" Target="/ppt/slides/slide7.xml" Id="R038c84d051ec4d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085692aec04c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254623a9a46f2" /><Relationship Type="http://schemas.openxmlformats.org/officeDocument/2006/relationships/theme" Target="/ppt/slideMasters/theme/theme1.xml" Id="Rfa5e360c674849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a254623a9a46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eef65fa6541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84e0320c64b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8899dfe984f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ef350de0245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9a45cf84d47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c47b16e1847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31a2e1cc74c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AIR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AIR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AIR AS ble etablert [år] og holder til i Godvik.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AIR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AIR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AIR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97 110 508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−1 439 964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−1 320 722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6 922 458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27 112 937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AIR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AGA HENNING GJERDE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HAUSVIK BJØRN EMIL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JENSSEN MARIUS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ERIK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JONASSEN PER ERIK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KINDEN EINAR  –  11,1 %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AIR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Leirvikflaten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5179 Godvik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tl@bergen-air.no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987 664 282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AIR AS</a:t>
            </a:r>
          </a:p>
        </p:txBody>
      </p:sp>
    </p:spTree>
  </p:cSld>
  <p:clrMapOvr>
    <a:masterClrMapping xmlns:a="http://schemas.openxmlformats.org/drawingml/2006/main"/>
  </p:clrMapOvr>
</p:sld>
</file>