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eb3be34ac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7eadf909841e8"/>
  </p:sldMasterIdLst>
  <p:sldIdLst>
    <p:sldId xmlns:r="http://schemas.openxmlformats.org/officeDocument/2006/relationships" id="256" r:id="Rb7e52fb8cadd4d11"/>
    <p:sldId xmlns:r="http://schemas.openxmlformats.org/officeDocument/2006/relationships" id="257" r:id="Re6b44574ce174e4a"/>
    <p:sldId xmlns:r="http://schemas.openxmlformats.org/officeDocument/2006/relationships" id="258" r:id="Rb97b974b5ba74425"/>
    <p:sldId xmlns:r="http://schemas.openxmlformats.org/officeDocument/2006/relationships" id="259" r:id="Rb996d72bc51842b2"/>
    <p:sldId xmlns:r="http://schemas.openxmlformats.org/officeDocument/2006/relationships" id="260" r:id="Rf08b566f716545ae"/>
    <p:sldId xmlns:r="http://schemas.openxmlformats.org/officeDocument/2006/relationships" id="261" r:id="R14069cb9c9404192"/>
    <p:sldId xmlns:r="http://schemas.openxmlformats.org/officeDocument/2006/relationships" id="262" r:id="Rc59fe4593e6a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7eadf909841e8" /><Relationship Type="http://schemas.openxmlformats.org/officeDocument/2006/relationships/slide" Target="/ppt/slides/slide1.xml" Id="Rb7e52fb8cadd4d11" /><Relationship Type="http://schemas.openxmlformats.org/officeDocument/2006/relationships/slide" Target="/ppt/slides/slide2.xml" Id="Re6b44574ce174e4a" /><Relationship Type="http://schemas.openxmlformats.org/officeDocument/2006/relationships/slide" Target="/ppt/slides/slide3.xml" Id="Rb97b974b5ba74425" /><Relationship Type="http://schemas.openxmlformats.org/officeDocument/2006/relationships/slide" Target="/ppt/slides/slide4.xml" Id="Rb996d72bc51842b2" /><Relationship Type="http://schemas.openxmlformats.org/officeDocument/2006/relationships/slide" Target="/ppt/slides/slide5.xml" Id="Rf08b566f716545ae" /><Relationship Type="http://schemas.openxmlformats.org/officeDocument/2006/relationships/slide" Target="/ppt/slides/slide6.xml" Id="R14069cb9c9404192" /><Relationship Type="http://schemas.openxmlformats.org/officeDocument/2006/relationships/slide" Target="/ppt/slides/slide7.xml" Id="Rc59fe4593e6a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21e5aef6d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1cb5affa42f2" /><Relationship Type="http://schemas.openxmlformats.org/officeDocument/2006/relationships/theme" Target="/ppt/slideMasters/theme/theme1.xml" Id="R823c61297fa5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b1cb5affa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dad668b5d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9f58b47e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c1abdb85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1755c72e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0bcc7769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2b0543f1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25a31f4b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