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4180a6119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b2a5313b94347"/>
  </p:sldMasterIdLst>
  <p:sldIdLst>
    <p:sldId xmlns:r="http://schemas.openxmlformats.org/officeDocument/2006/relationships" id="256" r:id="R696ba63bcf054fe1"/>
    <p:sldId xmlns:r="http://schemas.openxmlformats.org/officeDocument/2006/relationships" id="257" r:id="R9e1a7b9d07f44444"/>
    <p:sldId xmlns:r="http://schemas.openxmlformats.org/officeDocument/2006/relationships" id="258" r:id="Rd3c4182664f0412c"/>
    <p:sldId xmlns:r="http://schemas.openxmlformats.org/officeDocument/2006/relationships" id="259" r:id="R53d442ab162d48cb"/>
    <p:sldId xmlns:r="http://schemas.openxmlformats.org/officeDocument/2006/relationships" id="260" r:id="R26f0743c41774f81"/>
    <p:sldId xmlns:r="http://schemas.openxmlformats.org/officeDocument/2006/relationships" id="261" r:id="Rae75055e689c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b2a5313b94347" /><Relationship Type="http://schemas.openxmlformats.org/officeDocument/2006/relationships/slide" Target="/ppt/slides/slide1.xml" Id="R696ba63bcf054fe1" /><Relationship Type="http://schemas.openxmlformats.org/officeDocument/2006/relationships/slide" Target="/ppt/slides/slide2.xml" Id="R9e1a7b9d07f44444" /><Relationship Type="http://schemas.openxmlformats.org/officeDocument/2006/relationships/slide" Target="/ppt/slides/slide3.xml" Id="Rd3c4182664f0412c" /><Relationship Type="http://schemas.openxmlformats.org/officeDocument/2006/relationships/slide" Target="/ppt/slides/slide4.xml" Id="R53d442ab162d48cb" /><Relationship Type="http://schemas.openxmlformats.org/officeDocument/2006/relationships/slide" Target="/ppt/slides/slide5.xml" Id="R26f0743c41774f81" /><Relationship Type="http://schemas.openxmlformats.org/officeDocument/2006/relationships/slide" Target="/ppt/slides/slide6.xml" Id="Rae75055e689c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1123dd2a0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48b019304a8a" /><Relationship Type="http://schemas.openxmlformats.org/officeDocument/2006/relationships/theme" Target="/ppt/slideMasters/theme/theme1.xml" Id="R939241ea55a5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748b01930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5e69412b5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b971b4cd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258ea35a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fa8ba4aaa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cb00d52ca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5ae22175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LYSE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