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38312dd08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afe1105dd4123"/>
  </p:sldMasterIdLst>
  <p:sldIdLst>
    <p:sldId xmlns:r="http://schemas.openxmlformats.org/officeDocument/2006/relationships" id="256" r:id="Rd70a9541c72e4a00"/>
    <p:sldId xmlns:r="http://schemas.openxmlformats.org/officeDocument/2006/relationships" id="257" r:id="Ra9ec9d8f41b04b30"/>
    <p:sldId xmlns:r="http://schemas.openxmlformats.org/officeDocument/2006/relationships" id="258" r:id="Rc67eff0872a64b9f"/>
    <p:sldId xmlns:r="http://schemas.openxmlformats.org/officeDocument/2006/relationships" id="259" r:id="R05a10b17c0584935"/>
    <p:sldId xmlns:r="http://schemas.openxmlformats.org/officeDocument/2006/relationships" id="260" r:id="R6c7b838268d04d18"/>
    <p:sldId xmlns:r="http://schemas.openxmlformats.org/officeDocument/2006/relationships" id="261" r:id="Re58714855b80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afe1105dd4123" /><Relationship Type="http://schemas.openxmlformats.org/officeDocument/2006/relationships/slide" Target="/ppt/slides/slide1.xml" Id="Rd70a9541c72e4a00" /><Relationship Type="http://schemas.openxmlformats.org/officeDocument/2006/relationships/slide" Target="/ppt/slides/slide2.xml" Id="Ra9ec9d8f41b04b30" /><Relationship Type="http://schemas.openxmlformats.org/officeDocument/2006/relationships/slide" Target="/ppt/slides/slide3.xml" Id="Rc67eff0872a64b9f" /><Relationship Type="http://schemas.openxmlformats.org/officeDocument/2006/relationships/slide" Target="/ppt/slides/slide4.xml" Id="R05a10b17c0584935" /><Relationship Type="http://schemas.openxmlformats.org/officeDocument/2006/relationships/slide" Target="/ppt/slides/slide5.xml" Id="R6c7b838268d04d18" /><Relationship Type="http://schemas.openxmlformats.org/officeDocument/2006/relationships/slide" Target="/ppt/slides/slide6.xml" Id="Re58714855b80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0f2548702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b232286a4528" /><Relationship Type="http://schemas.openxmlformats.org/officeDocument/2006/relationships/theme" Target="/ppt/slideMasters/theme/theme1.xml" Id="R7ed1eeb984a3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bb232286a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1bf52a6c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c96a393f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db7143fa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e54d1dbeb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3dda3e7a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0d74dbef3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LYSE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LYSE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