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66e17434a42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bca02c5c04642"/>
  </p:sldMasterIdLst>
  <p:sldIdLst>
    <p:sldId xmlns:r="http://schemas.openxmlformats.org/officeDocument/2006/relationships" id="256" r:id="R2538b8b97b49425a"/>
    <p:sldId xmlns:r="http://schemas.openxmlformats.org/officeDocument/2006/relationships" id="257" r:id="Rec89b7023ded4d65"/>
    <p:sldId xmlns:r="http://schemas.openxmlformats.org/officeDocument/2006/relationships" id="258" r:id="Raa878e6dba0a44b2"/>
    <p:sldId xmlns:r="http://schemas.openxmlformats.org/officeDocument/2006/relationships" id="259" r:id="Rf8a3ea0df82941e0"/>
    <p:sldId xmlns:r="http://schemas.openxmlformats.org/officeDocument/2006/relationships" id="260" r:id="Rd397b496a8b045a5"/>
    <p:sldId xmlns:r="http://schemas.openxmlformats.org/officeDocument/2006/relationships" id="261" r:id="R4843bc2bf74f4fb9"/>
    <p:sldId xmlns:r="http://schemas.openxmlformats.org/officeDocument/2006/relationships" id="262" r:id="R6eafb77d4a9a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bca02c5c04642" /><Relationship Type="http://schemas.openxmlformats.org/officeDocument/2006/relationships/slide" Target="/ppt/slides/slide1.xml" Id="R2538b8b97b49425a" /><Relationship Type="http://schemas.openxmlformats.org/officeDocument/2006/relationships/slide" Target="/ppt/slides/slide2.xml" Id="Rec89b7023ded4d65" /><Relationship Type="http://schemas.openxmlformats.org/officeDocument/2006/relationships/slide" Target="/ppt/slides/slide3.xml" Id="Raa878e6dba0a44b2" /><Relationship Type="http://schemas.openxmlformats.org/officeDocument/2006/relationships/slide" Target="/ppt/slides/slide4.xml" Id="Rf8a3ea0df82941e0" /><Relationship Type="http://schemas.openxmlformats.org/officeDocument/2006/relationships/slide" Target="/ppt/slides/slide5.xml" Id="Rd397b496a8b045a5" /><Relationship Type="http://schemas.openxmlformats.org/officeDocument/2006/relationships/slide" Target="/ppt/slides/slide6.xml" Id="R4843bc2bf74f4fb9" /><Relationship Type="http://schemas.openxmlformats.org/officeDocument/2006/relationships/slide" Target="/ppt/slides/slide7.xml" Id="R6eafb77d4a9a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96a118aee4b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6bb9a0474455b" /><Relationship Type="http://schemas.openxmlformats.org/officeDocument/2006/relationships/theme" Target="/ppt/slideMasters/theme/theme1.xml" Id="Rad7a245f39a648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6bb9a047445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aaf949503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03e3a3e3f42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e5a448a30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89de4385248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6965f446b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09ebca918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ddf5995b641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UNIQUM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UNIQUM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3 817 718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28 133 246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28 256 075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GISVOLD JOHANNESSEN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RATHE GISVOLD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GISVOLD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GISVOLD SANDBERG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GISVOLD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KAARE MOURSUND GISVOLD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987 689 250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UNIQUM AS</a:t>
            </a:r>
          </a:p>
        </p:txBody>
      </p:sp>
    </p:spTree>
  </p:cSld>
  <p:clrMapOvr>
    <a:masterClrMapping xmlns:a="http://schemas.openxmlformats.org/drawingml/2006/main"/>
  </p:clrMapOvr>
</p:sld>
</file>